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0" r:id="rId4"/>
  </p:sldMasterIdLst>
  <p:notesMasterIdLst>
    <p:notesMasterId r:id="rId19"/>
  </p:notesMasterIdLst>
  <p:handoutMasterIdLst>
    <p:handoutMasterId r:id="rId20"/>
  </p:handoutMasterIdLst>
  <p:sldIdLst>
    <p:sldId id="256" r:id="rId5"/>
    <p:sldId id="267" r:id="rId6"/>
    <p:sldId id="265" r:id="rId7"/>
    <p:sldId id="274" r:id="rId8"/>
    <p:sldId id="273" r:id="rId9"/>
    <p:sldId id="276" r:id="rId10"/>
    <p:sldId id="271" r:id="rId11"/>
    <p:sldId id="277" r:id="rId12"/>
    <p:sldId id="275" r:id="rId13"/>
    <p:sldId id="287" r:id="rId14"/>
    <p:sldId id="279" r:id="rId15"/>
    <p:sldId id="286" r:id="rId16"/>
    <p:sldId id="288" r:id="rId17"/>
    <p:sldId id="25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svg"/><Relationship Id="rId4"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2.sv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png"/><Relationship Id="rId2" Type="http://schemas.openxmlformats.org/officeDocument/2006/relationships/image" Target="../media/image26.svg"/><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24" Type="http://schemas.openxmlformats.org/officeDocument/2006/relationships/image" Target="../media/image48.sv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svg"/><Relationship Id="rId19" Type="http://schemas.openxmlformats.org/officeDocument/2006/relationships/image" Target="../media/image43.pn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 Id="rId22" Type="http://schemas.openxmlformats.org/officeDocument/2006/relationships/image" Target="../media/image46.svg"/></Relationships>
</file>

<file path=ppt/diagrams/_rels/data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image" Target="../media/image49.jpg"/></Relationships>
</file>

<file path=ppt/diagrams/_rels/data4.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3.svg"/><Relationship Id="rId16" Type="http://schemas.openxmlformats.org/officeDocument/2006/relationships/image" Target="../media/image65.svg"/><Relationship Id="rId1" Type="http://schemas.openxmlformats.org/officeDocument/2006/relationships/image" Target="../media/image52.png"/><Relationship Id="rId6" Type="http://schemas.openxmlformats.org/officeDocument/2006/relationships/image" Target="../media/image32.svg"/><Relationship Id="rId11" Type="http://schemas.openxmlformats.org/officeDocument/2006/relationships/image" Target="../media/image60.png"/><Relationship Id="rId5" Type="http://schemas.openxmlformats.org/officeDocument/2006/relationships/image" Target="../media/image31.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5.svg"/><Relationship Id="rId9" Type="http://schemas.openxmlformats.org/officeDocument/2006/relationships/image" Target="../media/image58.png"/><Relationship Id="rId1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9.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image" Target="../media/image49.jpg"/></Relationships>
</file>

<file path=ppt/diagrams/_rels/drawing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9FA34F-3404-4345-B621-E9B338CBF6D1}" type="doc">
      <dgm:prSet loTypeId="urn:microsoft.com/office/officeart/2008/layout/CircularPictureCallout" loCatId="picture" qsTypeId="urn:microsoft.com/office/officeart/2005/8/quickstyle/simple5" qsCatId="simple" csTypeId="urn:microsoft.com/office/officeart/2005/8/colors/accent1_2" csCatId="accent1" phldr="1"/>
      <dgm:spPr/>
      <dgm:t>
        <a:bodyPr/>
        <a:lstStyle/>
        <a:p>
          <a:endParaRPr lang="en-US"/>
        </a:p>
      </dgm:t>
    </dgm:pt>
    <dgm:pt modelId="{943317AF-1AF6-4F79-831E-EA539D07219F}">
      <dgm:prSet/>
      <dgm:spPr/>
      <dgm:t>
        <a:bodyPr/>
        <a:lstStyle/>
        <a:p>
          <a:r>
            <a:rPr lang="en-US" b="1" dirty="0"/>
            <a:t>Documentation solutions</a:t>
          </a:r>
        </a:p>
      </dgm:t>
    </dgm:pt>
    <dgm:pt modelId="{80BCD4A4-EF9B-4C3D-9D93-3551243FB69E}" type="parTrans" cxnId="{57D11D92-13D5-44F2-BA44-C2368C387DB6}">
      <dgm:prSet/>
      <dgm:spPr/>
      <dgm:t>
        <a:bodyPr/>
        <a:lstStyle/>
        <a:p>
          <a:endParaRPr lang="en-US"/>
        </a:p>
      </dgm:t>
    </dgm:pt>
    <dgm:pt modelId="{3A6C4422-424C-45D2-AEEA-C30C2E4440E8}" type="sibTrans" cxnId="{57D11D92-13D5-44F2-BA44-C2368C387DB6}">
      <dgm:prSet/>
      <dgm:spPr>
        <a:blipFill>
          <a:blip xmlns:r="http://schemas.openxmlformats.org/officeDocument/2006/relationships" r:embed="rId1"/>
          <a:srcRect/>
          <a:stretch>
            <a:fillRect t="-4000" b="-4000"/>
          </a:stretch>
        </a:blipFill>
      </dgm:spPr>
      <dgm:t>
        <a:bodyPr/>
        <a:lstStyle/>
        <a:p>
          <a:endParaRPr lang="en-US"/>
        </a:p>
      </dgm:t>
    </dgm:pt>
    <dgm:pt modelId="{D3280908-338F-4570-A251-5588E871FC15}">
      <dgm:prSet phldrT="[Text]"/>
      <dgm:spPr/>
      <dgm:t>
        <a:bodyPr/>
        <a:lstStyle/>
        <a:p>
          <a:r>
            <a:rPr lang="en-US" b="1" dirty="0"/>
            <a:t>User guides</a:t>
          </a:r>
        </a:p>
      </dgm:t>
    </dgm:pt>
    <dgm:pt modelId="{0FE3DC17-A40A-45B6-89EA-CCE5B2B27BC3}" type="parTrans" cxnId="{DFA69075-D0FA-4867-BF21-6FC311E57DC7}">
      <dgm:prSet/>
      <dgm:spPr/>
      <dgm:t>
        <a:bodyPr/>
        <a:lstStyle/>
        <a:p>
          <a:endParaRPr lang="en-US"/>
        </a:p>
      </dgm:t>
    </dgm:pt>
    <dgm:pt modelId="{D3291AC2-4C2D-4B0E-86D7-84C8EFC059C1}" type="sibTrans" cxnId="{DFA69075-D0FA-4867-BF21-6FC311E57DC7}">
      <dgm:prSet/>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t>
        <a:bodyPr/>
        <a:lstStyle/>
        <a:p>
          <a:endParaRPr lang="en-US"/>
        </a:p>
      </dgm:t>
      <dgm:extLst>
        <a:ext uri="{E40237B7-FDA0-4F09-8148-C483321AD2D9}">
          <dgm14:cNvPr xmlns:dgm14="http://schemas.microsoft.com/office/drawing/2010/diagram" id="0" name="" descr="Document with solid fill"/>
        </a:ext>
      </dgm:extLst>
    </dgm:pt>
    <dgm:pt modelId="{A45E7E91-C8FB-4D1E-9EEE-5CE6BC1D0E11}">
      <dgm:prSet phldrT="[Text]"/>
      <dgm:spPr/>
      <dgm:t>
        <a:bodyPr/>
        <a:lstStyle/>
        <a:p>
          <a:r>
            <a:rPr lang="en-US" b="1" dirty="0"/>
            <a:t>Knowledge bases</a:t>
          </a:r>
        </a:p>
      </dgm:t>
    </dgm:pt>
    <dgm:pt modelId="{BF4B4C81-9CE9-470E-AF10-19653D6AC8A6}" type="parTrans" cxnId="{EFC6BC38-DFBC-4EF9-B3A3-6A013FEEE95B}">
      <dgm:prSet/>
      <dgm:spPr/>
      <dgm:t>
        <a:bodyPr/>
        <a:lstStyle/>
        <a:p>
          <a:endParaRPr lang="en-US"/>
        </a:p>
      </dgm:t>
    </dgm:pt>
    <dgm:pt modelId="{B00F3DD9-AD88-4EC1-926F-293E50EA5334}" type="sibTrans" cxnId="{EFC6BC38-DFBC-4EF9-B3A3-6A013FEEE95B}">
      <dgm:prSet/>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t>
        <a:bodyPr/>
        <a:lstStyle/>
        <a:p>
          <a:endParaRPr lang="en-US"/>
        </a:p>
      </dgm:t>
      <dgm:extLst>
        <a:ext uri="{E40237B7-FDA0-4F09-8148-C483321AD2D9}">
          <dgm14:cNvPr xmlns:dgm14="http://schemas.microsoft.com/office/drawing/2010/diagram" id="0" name="" descr="Document with solid fill"/>
        </a:ext>
      </dgm:extLst>
    </dgm:pt>
    <dgm:pt modelId="{C58265B8-6D0E-4A7C-A724-E0DE0631C3D6}">
      <dgm:prSet phldrT="[Text]"/>
      <dgm:spPr/>
      <dgm:t>
        <a:bodyPr/>
        <a:lstStyle/>
        <a:p>
          <a:r>
            <a:rPr lang="en-US" b="1" dirty="0"/>
            <a:t>Configuration guides</a:t>
          </a:r>
        </a:p>
      </dgm:t>
    </dgm:pt>
    <dgm:pt modelId="{7D7DF421-3852-439F-AB6E-866CD88C70D4}" type="parTrans" cxnId="{32D52449-57B1-4E77-BE36-AD48890E2775}">
      <dgm:prSet/>
      <dgm:spPr/>
      <dgm:t>
        <a:bodyPr/>
        <a:lstStyle/>
        <a:p>
          <a:endParaRPr lang="en-US"/>
        </a:p>
      </dgm:t>
    </dgm:pt>
    <dgm:pt modelId="{0A726A48-530F-407A-B8A4-44B4B34DFE6D}" type="sibTrans" cxnId="{32D52449-57B1-4E77-BE36-AD48890E2775}">
      <dgm:prSet/>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t>
        <a:bodyPr/>
        <a:lstStyle/>
        <a:p>
          <a:endParaRPr lang="en-US"/>
        </a:p>
      </dgm:t>
      <dgm:extLst>
        <a:ext uri="{E40237B7-FDA0-4F09-8148-C483321AD2D9}">
          <dgm14:cNvPr xmlns:dgm14="http://schemas.microsoft.com/office/drawing/2010/diagram" id="0" name="" descr="Document with solid fill"/>
        </a:ext>
      </dgm:extLst>
    </dgm:pt>
    <dgm:pt modelId="{77621D63-1E17-40A7-ABD6-E6C017121823}">
      <dgm:prSet phldrT="[Text]"/>
      <dgm:spPr/>
      <dgm:t>
        <a:bodyPr/>
        <a:lstStyle/>
        <a:p>
          <a:r>
            <a:rPr lang="en-US" b="1" dirty="0"/>
            <a:t>API documentation</a:t>
          </a:r>
        </a:p>
      </dgm:t>
    </dgm:pt>
    <dgm:pt modelId="{CF361A97-C1C8-4CFF-8EF7-AD9511E317E8}" type="parTrans" cxnId="{D4CC9388-6427-4E16-91A0-FB779E43F82B}">
      <dgm:prSet/>
      <dgm:spPr/>
      <dgm:t>
        <a:bodyPr/>
        <a:lstStyle/>
        <a:p>
          <a:endParaRPr lang="en-US"/>
        </a:p>
      </dgm:t>
    </dgm:pt>
    <dgm:pt modelId="{2DDD302F-E372-4722-943E-34EA2BF782B8}" type="sibTrans" cxnId="{D4CC9388-6427-4E16-91A0-FB779E43F82B}">
      <dgm:prSet/>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t>
        <a:bodyPr/>
        <a:lstStyle/>
        <a:p>
          <a:endParaRPr lang="en-US"/>
        </a:p>
      </dgm:t>
      <dgm:extLst>
        <a:ext uri="{E40237B7-FDA0-4F09-8148-C483321AD2D9}">
          <dgm14:cNvPr xmlns:dgm14="http://schemas.microsoft.com/office/drawing/2010/diagram" id="0" name="" descr="Document with solid fill"/>
        </a:ext>
      </dgm:extLst>
    </dgm:pt>
    <dgm:pt modelId="{9207421B-9D38-4D6C-8CD7-D78667D42B3D}">
      <dgm:prSet phldrT="[Text]"/>
      <dgm:spPr/>
      <dgm:t>
        <a:bodyPr/>
        <a:lstStyle/>
        <a:p>
          <a:r>
            <a:rPr lang="en-US" b="1" dirty="0"/>
            <a:t>UI text</a:t>
          </a:r>
        </a:p>
      </dgm:t>
    </dgm:pt>
    <dgm:pt modelId="{9A7B1968-4141-443A-B7FF-86D660941B74}" type="parTrans" cxnId="{24255FAE-50B5-4BF1-B38E-BB53DCA2FDC7}">
      <dgm:prSet/>
      <dgm:spPr/>
      <dgm:t>
        <a:bodyPr/>
        <a:lstStyle/>
        <a:p>
          <a:endParaRPr lang="en-US"/>
        </a:p>
      </dgm:t>
    </dgm:pt>
    <dgm:pt modelId="{3D296E43-2D96-4070-9CDA-CF7D8809BF09}" type="sibTrans" cxnId="{24255FAE-50B5-4BF1-B38E-BB53DCA2FDC7}">
      <dgm:prSet/>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t>
        <a:bodyPr/>
        <a:lstStyle/>
        <a:p>
          <a:endParaRPr lang="en-US"/>
        </a:p>
      </dgm:t>
      <dgm:extLst>
        <a:ext uri="{E40237B7-FDA0-4F09-8148-C483321AD2D9}">
          <dgm14:cNvPr xmlns:dgm14="http://schemas.microsoft.com/office/drawing/2010/diagram" id="0" name="" descr="Document with solid fill"/>
        </a:ext>
      </dgm:extLst>
    </dgm:pt>
    <dgm:pt modelId="{A45DC868-CB5C-4172-9D3A-3344333CF38A}">
      <dgm:prSet phldrT="[Text]"/>
      <dgm:spPr/>
      <dgm:t>
        <a:bodyPr/>
        <a:lstStyle/>
        <a:p>
          <a:r>
            <a:rPr lang="en-US" b="1" dirty="0"/>
            <a:t>Presentations, demos, etc.</a:t>
          </a:r>
        </a:p>
      </dgm:t>
    </dgm:pt>
    <dgm:pt modelId="{C9B804D7-9023-428F-A253-46B155A12F51}" type="parTrans" cxnId="{E79AC2D4-B6BF-4025-AD6D-0E77BA79A659}">
      <dgm:prSet/>
      <dgm:spPr/>
      <dgm:t>
        <a:bodyPr/>
        <a:lstStyle/>
        <a:p>
          <a:endParaRPr lang="en-US"/>
        </a:p>
      </dgm:t>
    </dgm:pt>
    <dgm:pt modelId="{02F444D3-3500-493E-9621-490FD62DDCD1}" type="sibTrans" cxnId="{E79AC2D4-B6BF-4025-AD6D-0E77BA79A659}">
      <dgm:prSet/>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t>
        <a:bodyPr/>
        <a:lstStyle/>
        <a:p>
          <a:endParaRPr lang="en-US"/>
        </a:p>
      </dgm:t>
      <dgm:extLst>
        <a:ext uri="{E40237B7-FDA0-4F09-8148-C483321AD2D9}">
          <dgm14:cNvPr xmlns:dgm14="http://schemas.microsoft.com/office/drawing/2010/diagram" id="0" name="" descr="Document with solid fill"/>
        </a:ext>
      </dgm:extLst>
    </dgm:pt>
    <dgm:pt modelId="{D5BB59FE-9DE8-4BE8-BE3D-D2BC4894606D}" type="pres">
      <dgm:prSet presAssocID="{BF9FA34F-3404-4345-B621-E9B338CBF6D1}" presName="Name0" presStyleCnt="0">
        <dgm:presLayoutVars>
          <dgm:chMax val="7"/>
          <dgm:chPref val="7"/>
          <dgm:dir/>
        </dgm:presLayoutVars>
      </dgm:prSet>
      <dgm:spPr/>
    </dgm:pt>
    <dgm:pt modelId="{9756A93B-790A-4852-82E3-67FC4F730C70}" type="pres">
      <dgm:prSet presAssocID="{BF9FA34F-3404-4345-B621-E9B338CBF6D1}" presName="Name1" presStyleCnt="0"/>
      <dgm:spPr/>
    </dgm:pt>
    <dgm:pt modelId="{0FB3450D-4D6F-447D-87D5-19FAA5E5DCD7}" type="pres">
      <dgm:prSet presAssocID="{3A6C4422-424C-45D2-AEEA-C30C2E4440E8}" presName="picture_1" presStyleCnt="0"/>
      <dgm:spPr/>
    </dgm:pt>
    <dgm:pt modelId="{19D3C0E5-CF77-4138-A3EB-26D89AF58245}" type="pres">
      <dgm:prSet presAssocID="{3A6C4422-424C-45D2-AEEA-C30C2E4440E8}" presName="pictureRepeatNode" presStyleLbl="alignImgPlace1" presStyleIdx="0" presStyleCnt="7" custLinFactNeighborX="-1829" custLinFactNeighborY="-1437"/>
      <dgm:spPr/>
    </dgm:pt>
    <dgm:pt modelId="{ACF3E56B-BD76-4D7A-8753-748B1AFB130F}" type="pres">
      <dgm:prSet presAssocID="{943317AF-1AF6-4F79-831E-EA539D07219F}" presName="text_1" presStyleLbl="node1" presStyleIdx="0" presStyleCnt="0" custScaleX="66239" custScaleY="43828" custLinFactNeighborX="-4561" custLinFactNeighborY="6252">
        <dgm:presLayoutVars>
          <dgm:bulletEnabled val="1"/>
        </dgm:presLayoutVars>
      </dgm:prSet>
      <dgm:spPr/>
    </dgm:pt>
    <dgm:pt modelId="{96AAE26E-88AD-414D-BB4B-212DA784DF0A}" type="pres">
      <dgm:prSet presAssocID="{D3291AC2-4C2D-4B0E-86D7-84C8EFC059C1}" presName="picture_2" presStyleCnt="0"/>
      <dgm:spPr/>
    </dgm:pt>
    <dgm:pt modelId="{2D1782A2-5B57-4180-A74F-6F87D27BB306}" type="pres">
      <dgm:prSet presAssocID="{D3291AC2-4C2D-4B0E-86D7-84C8EFC059C1}" presName="pictureRepeatNode" presStyleLbl="alignImgPlace1" presStyleIdx="1" presStyleCnt="7"/>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dgm:spPr>
    </dgm:pt>
    <dgm:pt modelId="{3F778CBA-84B6-4525-B736-FD2F0CBA6233}" type="pres">
      <dgm:prSet presAssocID="{D3280908-338F-4570-A251-5588E871FC15}" presName="line_2" presStyleLbl="parChTrans1D1" presStyleIdx="0" presStyleCnt="6"/>
      <dgm:spPr/>
    </dgm:pt>
    <dgm:pt modelId="{504B4AC5-DB86-4EF3-82D1-31A4C5799C5C}" type="pres">
      <dgm:prSet presAssocID="{D3280908-338F-4570-A251-5588E871FC15}" presName="textparent_2" presStyleLbl="node1" presStyleIdx="0" presStyleCnt="0"/>
      <dgm:spPr/>
    </dgm:pt>
    <dgm:pt modelId="{4F108DD0-B986-4D7B-86D5-F35BEE1DFA61}" type="pres">
      <dgm:prSet presAssocID="{D3280908-338F-4570-A251-5588E871FC15}" presName="text_2" presStyleLbl="revTx" presStyleIdx="0" presStyleCnt="6" custScaleX="277278">
        <dgm:presLayoutVars>
          <dgm:bulletEnabled val="1"/>
        </dgm:presLayoutVars>
      </dgm:prSet>
      <dgm:spPr/>
    </dgm:pt>
    <dgm:pt modelId="{ACE1F23E-5E16-4CF0-84BB-E780F9E55F64}" type="pres">
      <dgm:prSet presAssocID="{B00F3DD9-AD88-4EC1-926F-293E50EA5334}" presName="picture_3" presStyleCnt="0"/>
      <dgm:spPr/>
    </dgm:pt>
    <dgm:pt modelId="{66CC205C-9472-4F36-A31E-D187D367EDFA}" type="pres">
      <dgm:prSet presAssocID="{B00F3DD9-AD88-4EC1-926F-293E50EA5334}" presName="pictureRepeatNode" presStyleLbl="alignImgPlace1" presStyleIdx="2" presStyleCnt="7"/>
      <dgm:spPr>
        <a:blipFill>
          <a:blip xmlns:r="http://schemas.openxmlformats.org/officeDocument/2006/relationships" r:embed="rId4">
            <a:extLst>
              <a:ext uri="{96DAC541-7B7A-43D3-8B79-37D633B846F1}">
                <asvg:svgBlip xmlns:asvg="http://schemas.microsoft.com/office/drawing/2016/SVG/main" r:embed="rId6"/>
              </a:ext>
            </a:extLst>
          </a:blip>
          <a:srcRect/>
          <a:stretch>
            <a:fillRect/>
          </a:stretch>
        </a:blipFill>
      </dgm:spPr>
    </dgm:pt>
    <dgm:pt modelId="{F9DDBB91-0E4E-43A4-97BA-1E841BD1B867}" type="pres">
      <dgm:prSet presAssocID="{A45E7E91-C8FB-4D1E-9EEE-5CE6BC1D0E11}" presName="line_3" presStyleLbl="parChTrans1D1" presStyleIdx="1" presStyleCnt="6"/>
      <dgm:spPr/>
    </dgm:pt>
    <dgm:pt modelId="{B32FB7BA-6641-418C-93EA-D0BDCBF612CE}" type="pres">
      <dgm:prSet presAssocID="{A45E7E91-C8FB-4D1E-9EEE-5CE6BC1D0E11}" presName="textparent_3" presStyleLbl="node1" presStyleIdx="0" presStyleCnt="0"/>
      <dgm:spPr/>
    </dgm:pt>
    <dgm:pt modelId="{2A85B4E0-72A5-47A1-893F-86959F30CC5D}" type="pres">
      <dgm:prSet presAssocID="{A45E7E91-C8FB-4D1E-9EEE-5CE6BC1D0E11}" presName="text_3" presStyleLbl="revTx" presStyleIdx="1" presStyleCnt="6" custScaleX="214425">
        <dgm:presLayoutVars>
          <dgm:bulletEnabled val="1"/>
        </dgm:presLayoutVars>
      </dgm:prSet>
      <dgm:spPr/>
    </dgm:pt>
    <dgm:pt modelId="{FAC256F6-EC01-4F68-9268-2EDB1EB967D5}" type="pres">
      <dgm:prSet presAssocID="{0A726A48-530F-407A-B8A4-44B4B34DFE6D}" presName="picture_4" presStyleCnt="0"/>
      <dgm:spPr/>
    </dgm:pt>
    <dgm:pt modelId="{59291029-64A6-4C4D-AF63-ECEAA9A0A296}" type="pres">
      <dgm:prSet presAssocID="{0A726A48-530F-407A-B8A4-44B4B34DFE6D}" presName="pictureRepeatNode" presStyleLbl="alignImgPlace1" presStyleIdx="3" presStyleCnt="7"/>
      <dgm:spPr>
        <a:blipFill>
          <a:blip xmlns:r="http://schemas.openxmlformats.org/officeDocument/2006/relationships" r:embed="rId4">
            <a:extLst>
              <a:ext uri="{96DAC541-7B7A-43D3-8B79-37D633B846F1}">
                <asvg:svgBlip xmlns:asvg="http://schemas.microsoft.com/office/drawing/2016/SVG/main" r:embed="rId6"/>
              </a:ext>
            </a:extLst>
          </a:blip>
          <a:srcRect/>
          <a:stretch>
            <a:fillRect/>
          </a:stretch>
        </a:blipFill>
      </dgm:spPr>
    </dgm:pt>
    <dgm:pt modelId="{B6AA8719-A6A0-4C90-8C82-53C816FF4433}" type="pres">
      <dgm:prSet presAssocID="{C58265B8-6D0E-4A7C-A724-E0DE0631C3D6}" presName="line_4" presStyleLbl="parChTrans1D1" presStyleIdx="2" presStyleCnt="6"/>
      <dgm:spPr/>
    </dgm:pt>
    <dgm:pt modelId="{7EBD2E4F-B0EC-4683-8118-D4166AEE3196}" type="pres">
      <dgm:prSet presAssocID="{C58265B8-6D0E-4A7C-A724-E0DE0631C3D6}" presName="textparent_4" presStyleLbl="node1" presStyleIdx="0" presStyleCnt="0"/>
      <dgm:spPr/>
    </dgm:pt>
    <dgm:pt modelId="{CD89AEDF-82C0-4E9B-81B6-9E34251EBFD7}" type="pres">
      <dgm:prSet presAssocID="{C58265B8-6D0E-4A7C-A724-E0DE0631C3D6}" presName="text_4" presStyleLbl="revTx" presStyleIdx="2" presStyleCnt="6" custScaleX="165883">
        <dgm:presLayoutVars>
          <dgm:bulletEnabled val="1"/>
        </dgm:presLayoutVars>
      </dgm:prSet>
      <dgm:spPr/>
    </dgm:pt>
    <dgm:pt modelId="{116EEC93-DE19-434E-B765-C48F9199FA45}" type="pres">
      <dgm:prSet presAssocID="{2DDD302F-E372-4722-943E-34EA2BF782B8}" presName="picture_5" presStyleCnt="0"/>
      <dgm:spPr/>
    </dgm:pt>
    <dgm:pt modelId="{E8A8E0BE-3F1D-4CF1-BA70-E3B5AEF49A69}" type="pres">
      <dgm:prSet presAssocID="{2DDD302F-E372-4722-943E-34EA2BF782B8}" presName="pictureRepeatNode" presStyleLbl="alignImgPlace1" presStyleIdx="4" presStyleCnt="7"/>
      <dgm:spPr>
        <a:blipFill>
          <a:blip xmlns:r="http://schemas.openxmlformats.org/officeDocument/2006/relationships" r:embed="rId4">
            <a:extLst>
              <a:ext uri="{96DAC541-7B7A-43D3-8B79-37D633B846F1}">
                <asvg:svgBlip xmlns:asvg="http://schemas.microsoft.com/office/drawing/2016/SVG/main" r:embed="rId6"/>
              </a:ext>
            </a:extLst>
          </a:blip>
          <a:srcRect/>
          <a:stretch>
            <a:fillRect/>
          </a:stretch>
        </a:blipFill>
      </dgm:spPr>
    </dgm:pt>
    <dgm:pt modelId="{7EC7EF3F-0249-47D1-9EAD-28ED821F2CE4}" type="pres">
      <dgm:prSet presAssocID="{77621D63-1E17-40A7-ABD6-E6C017121823}" presName="line_5" presStyleLbl="parChTrans1D1" presStyleIdx="3" presStyleCnt="6"/>
      <dgm:spPr/>
    </dgm:pt>
    <dgm:pt modelId="{A7547C8B-C7F4-4440-A1D5-9409D4EB103E}" type="pres">
      <dgm:prSet presAssocID="{77621D63-1E17-40A7-ABD6-E6C017121823}" presName="textparent_5" presStyleLbl="node1" presStyleIdx="0" presStyleCnt="0"/>
      <dgm:spPr/>
    </dgm:pt>
    <dgm:pt modelId="{5C8E4F2D-EA5E-4FB8-AD42-BBC7F7A30F8F}" type="pres">
      <dgm:prSet presAssocID="{77621D63-1E17-40A7-ABD6-E6C017121823}" presName="text_5" presStyleLbl="revTx" presStyleIdx="3" presStyleCnt="6" custScaleX="152855">
        <dgm:presLayoutVars>
          <dgm:bulletEnabled val="1"/>
        </dgm:presLayoutVars>
      </dgm:prSet>
      <dgm:spPr/>
    </dgm:pt>
    <dgm:pt modelId="{7E3B1450-9CA2-40AA-B1BB-D631617B0B68}" type="pres">
      <dgm:prSet presAssocID="{3D296E43-2D96-4070-9CDA-CF7D8809BF09}" presName="picture_6" presStyleCnt="0"/>
      <dgm:spPr/>
    </dgm:pt>
    <dgm:pt modelId="{526E18A0-07C0-4DB0-BBB9-B45F38BD1547}" type="pres">
      <dgm:prSet presAssocID="{3D296E43-2D96-4070-9CDA-CF7D8809BF09}" presName="pictureRepeatNode" presStyleLbl="alignImgPlace1" presStyleIdx="5" presStyleCnt="7"/>
      <dgm:spPr>
        <a:blipFill>
          <a:blip xmlns:r="http://schemas.openxmlformats.org/officeDocument/2006/relationships" r:embed="rId4">
            <a:extLst>
              <a:ext uri="{96DAC541-7B7A-43D3-8B79-37D633B846F1}">
                <asvg:svgBlip xmlns:asvg="http://schemas.microsoft.com/office/drawing/2016/SVG/main" r:embed="rId6"/>
              </a:ext>
            </a:extLst>
          </a:blip>
          <a:srcRect/>
          <a:stretch>
            <a:fillRect/>
          </a:stretch>
        </a:blipFill>
      </dgm:spPr>
    </dgm:pt>
    <dgm:pt modelId="{002FEBB9-C14A-46AE-933A-07FD3290C91B}" type="pres">
      <dgm:prSet presAssocID="{9207421B-9D38-4D6C-8CD7-D78667D42B3D}" presName="line_6" presStyleLbl="parChTrans1D1" presStyleIdx="4" presStyleCnt="6"/>
      <dgm:spPr/>
    </dgm:pt>
    <dgm:pt modelId="{B6F84FF0-9F9D-4BD0-B928-EE3B24C5041D}" type="pres">
      <dgm:prSet presAssocID="{9207421B-9D38-4D6C-8CD7-D78667D42B3D}" presName="textparent_6" presStyleLbl="node1" presStyleIdx="0" presStyleCnt="0"/>
      <dgm:spPr/>
    </dgm:pt>
    <dgm:pt modelId="{CD43E2C3-A07C-4036-B83C-3DFAC7C394E0}" type="pres">
      <dgm:prSet presAssocID="{9207421B-9D38-4D6C-8CD7-D78667D42B3D}" presName="text_6" presStyleLbl="revTx" presStyleIdx="4" presStyleCnt="6" custScaleX="288028">
        <dgm:presLayoutVars>
          <dgm:bulletEnabled val="1"/>
        </dgm:presLayoutVars>
      </dgm:prSet>
      <dgm:spPr/>
    </dgm:pt>
    <dgm:pt modelId="{7825BC71-2F09-48DA-ABF8-F92963EAD39B}" type="pres">
      <dgm:prSet presAssocID="{02F444D3-3500-493E-9621-490FD62DDCD1}" presName="picture_7" presStyleCnt="0"/>
      <dgm:spPr/>
    </dgm:pt>
    <dgm:pt modelId="{40F63ED3-C173-4970-AFCE-9E4C22A65E95}" type="pres">
      <dgm:prSet presAssocID="{02F444D3-3500-493E-9621-490FD62DDCD1}" presName="pictureRepeatNode" presStyleLbl="alignImgPlace1" presStyleIdx="6" presStyleCnt="7"/>
      <dgm:spPr>
        <a:blipFill>
          <a:blip xmlns:r="http://schemas.openxmlformats.org/officeDocument/2006/relationships" r:embed="rId4">
            <a:extLst>
              <a:ext uri="{96DAC541-7B7A-43D3-8B79-37D633B846F1}">
                <asvg:svgBlip xmlns:asvg="http://schemas.microsoft.com/office/drawing/2016/SVG/main" r:embed="rId6"/>
              </a:ext>
            </a:extLst>
          </a:blip>
          <a:srcRect/>
          <a:stretch>
            <a:fillRect/>
          </a:stretch>
        </a:blipFill>
      </dgm:spPr>
    </dgm:pt>
    <dgm:pt modelId="{555279A2-AE76-4D96-9F3C-661A8A07ED07}" type="pres">
      <dgm:prSet presAssocID="{A45DC868-CB5C-4172-9D3A-3344333CF38A}" presName="line_7" presStyleLbl="parChTrans1D1" presStyleIdx="5" presStyleCnt="6"/>
      <dgm:spPr/>
    </dgm:pt>
    <dgm:pt modelId="{AA29A0C1-D955-4E78-8E41-4A83F6CDFF2C}" type="pres">
      <dgm:prSet presAssocID="{A45DC868-CB5C-4172-9D3A-3344333CF38A}" presName="textparent_7" presStyleLbl="node1" presStyleIdx="0" presStyleCnt="0"/>
      <dgm:spPr/>
    </dgm:pt>
    <dgm:pt modelId="{63FC6B28-E9F9-4576-A64A-8E4C0666F999}" type="pres">
      <dgm:prSet presAssocID="{A45DC868-CB5C-4172-9D3A-3344333CF38A}" presName="text_7" presStyleLbl="revTx" presStyleIdx="5" presStyleCnt="6">
        <dgm:presLayoutVars>
          <dgm:bulletEnabled val="1"/>
        </dgm:presLayoutVars>
      </dgm:prSet>
      <dgm:spPr/>
    </dgm:pt>
  </dgm:ptLst>
  <dgm:cxnLst>
    <dgm:cxn modelId="{E8052B00-4D2A-4A2F-B89C-15AAB822E872}" type="presOf" srcId="{B00F3DD9-AD88-4EC1-926F-293E50EA5334}" destId="{66CC205C-9472-4F36-A31E-D187D367EDFA}" srcOrd="0" destOrd="0" presId="urn:microsoft.com/office/officeart/2008/layout/CircularPictureCallout"/>
    <dgm:cxn modelId="{C540C005-CB0C-48FC-B20D-611FE27786C4}" type="presOf" srcId="{943317AF-1AF6-4F79-831E-EA539D07219F}" destId="{ACF3E56B-BD76-4D7A-8753-748B1AFB130F}" srcOrd="0" destOrd="0" presId="urn:microsoft.com/office/officeart/2008/layout/CircularPictureCallout"/>
    <dgm:cxn modelId="{4BFA9F17-B6DC-4F40-942A-E5F6DB4402F1}" type="presOf" srcId="{D3280908-338F-4570-A251-5588E871FC15}" destId="{4F108DD0-B986-4D7B-86D5-F35BEE1DFA61}" srcOrd="0" destOrd="0" presId="urn:microsoft.com/office/officeart/2008/layout/CircularPictureCallout"/>
    <dgm:cxn modelId="{92EE2120-B9EA-449C-BED3-B5C5EEAC450F}" type="presOf" srcId="{3A6C4422-424C-45D2-AEEA-C30C2E4440E8}" destId="{19D3C0E5-CF77-4138-A3EB-26D89AF58245}" srcOrd="0" destOrd="0" presId="urn:microsoft.com/office/officeart/2008/layout/CircularPictureCallout"/>
    <dgm:cxn modelId="{EFC6BC38-DFBC-4EF9-B3A3-6A013FEEE95B}" srcId="{BF9FA34F-3404-4345-B621-E9B338CBF6D1}" destId="{A45E7E91-C8FB-4D1E-9EEE-5CE6BC1D0E11}" srcOrd="2" destOrd="0" parTransId="{BF4B4C81-9CE9-470E-AF10-19653D6AC8A6}" sibTransId="{B00F3DD9-AD88-4EC1-926F-293E50EA5334}"/>
    <dgm:cxn modelId="{615A8D5E-3863-40E1-85E6-9B6BFEF03482}" type="presOf" srcId="{C58265B8-6D0E-4A7C-A724-E0DE0631C3D6}" destId="{CD89AEDF-82C0-4E9B-81B6-9E34251EBFD7}" srcOrd="0" destOrd="0" presId="urn:microsoft.com/office/officeart/2008/layout/CircularPictureCallout"/>
    <dgm:cxn modelId="{084DEF65-098F-4C65-9D18-D74C4CAC6F50}" type="presOf" srcId="{0A726A48-530F-407A-B8A4-44B4B34DFE6D}" destId="{59291029-64A6-4C4D-AF63-ECEAA9A0A296}" srcOrd="0" destOrd="0" presId="urn:microsoft.com/office/officeart/2008/layout/CircularPictureCallout"/>
    <dgm:cxn modelId="{32D52449-57B1-4E77-BE36-AD48890E2775}" srcId="{BF9FA34F-3404-4345-B621-E9B338CBF6D1}" destId="{C58265B8-6D0E-4A7C-A724-E0DE0631C3D6}" srcOrd="3" destOrd="0" parTransId="{7D7DF421-3852-439F-AB6E-866CD88C70D4}" sibTransId="{0A726A48-530F-407A-B8A4-44B4B34DFE6D}"/>
    <dgm:cxn modelId="{5F79EA4C-BCA1-46EE-B93A-C9A71043C001}" type="presOf" srcId="{77621D63-1E17-40A7-ABD6-E6C017121823}" destId="{5C8E4F2D-EA5E-4FB8-AD42-BBC7F7A30F8F}" srcOrd="0" destOrd="0" presId="urn:microsoft.com/office/officeart/2008/layout/CircularPictureCallout"/>
    <dgm:cxn modelId="{DB900A6E-8306-4E70-98DF-3EBF5EC07A31}" type="presOf" srcId="{A45DC868-CB5C-4172-9D3A-3344333CF38A}" destId="{63FC6B28-E9F9-4576-A64A-8E4C0666F999}" srcOrd="0" destOrd="0" presId="urn:microsoft.com/office/officeart/2008/layout/CircularPictureCallout"/>
    <dgm:cxn modelId="{6D7AAF50-B712-4EF1-A2D0-09841F1206D5}" type="presOf" srcId="{A45E7E91-C8FB-4D1E-9EEE-5CE6BC1D0E11}" destId="{2A85B4E0-72A5-47A1-893F-86959F30CC5D}" srcOrd="0" destOrd="0" presId="urn:microsoft.com/office/officeart/2008/layout/CircularPictureCallout"/>
    <dgm:cxn modelId="{88259774-95E3-49A8-B259-26FE9E578E08}" type="presOf" srcId="{02F444D3-3500-493E-9621-490FD62DDCD1}" destId="{40F63ED3-C173-4970-AFCE-9E4C22A65E95}" srcOrd="0" destOrd="0" presId="urn:microsoft.com/office/officeart/2008/layout/CircularPictureCallout"/>
    <dgm:cxn modelId="{DFA69075-D0FA-4867-BF21-6FC311E57DC7}" srcId="{BF9FA34F-3404-4345-B621-E9B338CBF6D1}" destId="{D3280908-338F-4570-A251-5588E871FC15}" srcOrd="1" destOrd="0" parTransId="{0FE3DC17-A40A-45B6-89EA-CCE5B2B27BC3}" sibTransId="{D3291AC2-4C2D-4B0E-86D7-84C8EFC059C1}"/>
    <dgm:cxn modelId="{AD0E6976-2516-4B6F-B939-B2D6F73355F0}" type="presOf" srcId="{2DDD302F-E372-4722-943E-34EA2BF782B8}" destId="{E8A8E0BE-3F1D-4CF1-BA70-E3B5AEF49A69}" srcOrd="0" destOrd="0" presId="urn:microsoft.com/office/officeart/2008/layout/CircularPictureCallout"/>
    <dgm:cxn modelId="{458A907B-AD4D-4E93-89E6-70AAB508D3AA}" type="presOf" srcId="{3D296E43-2D96-4070-9CDA-CF7D8809BF09}" destId="{526E18A0-07C0-4DB0-BBB9-B45F38BD1547}" srcOrd="0" destOrd="0" presId="urn:microsoft.com/office/officeart/2008/layout/CircularPictureCallout"/>
    <dgm:cxn modelId="{D4CC9388-6427-4E16-91A0-FB779E43F82B}" srcId="{BF9FA34F-3404-4345-B621-E9B338CBF6D1}" destId="{77621D63-1E17-40A7-ABD6-E6C017121823}" srcOrd="4" destOrd="0" parTransId="{CF361A97-C1C8-4CFF-8EF7-AD9511E317E8}" sibTransId="{2DDD302F-E372-4722-943E-34EA2BF782B8}"/>
    <dgm:cxn modelId="{57D11D92-13D5-44F2-BA44-C2368C387DB6}" srcId="{BF9FA34F-3404-4345-B621-E9B338CBF6D1}" destId="{943317AF-1AF6-4F79-831E-EA539D07219F}" srcOrd="0" destOrd="0" parTransId="{80BCD4A4-EF9B-4C3D-9D93-3551243FB69E}" sibTransId="{3A6C4422-424C-45D2-AEEA-C30C2E4440E8}"/>
    <dgm:cxn modelId="{C1D6A492-3F01-4A59-A077-5C15A674AEC7}" type="presOf" srcId="{BF9FA34F-3404-4345-B621-E9B338CBF6D1}" destId="{D5BB59FE-9DE8-4BE8-BE3D-D2BC4894606D}" srcOrd="0" destOrd="0" presId="urn:microsoft.com/office/officeart/2008/layout/CircularPictureCallout"/>
    <dgm:cxn modelId="{24255FAE-50B5-4BF1-B38E-BB53DCA2FDC7}" srcId="{BF9FA34F-3404-4345-B621-E9B338CBF6D1}" destId="{9207421B-9D38-4D6C-8CD7-D78667D42B3D}" srcOrd="5" destOrd="0" parTransId="{9A7B1968-4141-443A-B7FF-86D660941B74}" sibTransId="{3D296E43-2D96-4070-9CDA-CF7D8809BF09}"/>
    <dgm:cxn modelId="{E79AC2D4-B6BF-4025-AD6D-0E77BA79A659}" srcId="{BF9FA34F-3404-4345-B621-E9B338CBF6D1}" destId="{A45DC868-CB5C-4172-9D3A-3344333CF38A}" srcOrd="6" destOrd="0" parTransId="{C9B804D7-9023-428F-A253-46B155A12F51}" sibTransId="{02F444D3-3500-493E-9621-490FD62DDCD1}"/>
    <dgm:cxn modelId="{810730D6-BF9E-4176-9164-4D81AE13D819}" type="presOf" srcId="{D3291AC2-4C2D-4B0E-86D7-84C8EFC059C1}" destId="{2D1782A2-5B57-4180-A74F-6F87D27BB306}" srcOrd="0" destOrd="0" presId="urn:microsoft.com/office/officeart/2008/layout/CircularPictureCallout"/>
    <dgm:cxn modelId="{27DED4DF-C920-49CB-84AA-61174AF123C5}" type="presOf" srcId="{9207421B-9D38-4D6C-8CD7-D78667D42B3D}" destId="{CD43E2C3-A07C-4036-B83C-3DFAC7C394E0}" srcOrd="0" destOrd="0" presId="urn:microsoft.com/office/officeart/2008/layout/CircularPictureCallout"/>
    <dgm:cxn modelId="{D1D13402-BF6E-4AE6-B119-EF78B8914CFA}" type="presParOf" srcId="{D5BB59FE-9DE8-4BE8-BE3D-D2BC4894606D}" destId="{9756A93B-790A-4852-82E3-67FC4F730C70}" srcOrd="0" destOrd="0" presId="urn:microsoft.com/office/officeart/2008/layout/CircularPictureCallout"/>
    <dgm:cxn modelId="{05A2D25C-C390-4979-9F14-A1CF9218DE45}" type="presParOf" srcId="{9756A93B-790A-4852-82E3-67FC4F730C70}" destId="{0FB3450D-4D6F-447D-87D5-19FAA5E5DCD7}" srcOrd="0" destOrd="0" presId="urn:microsoft.com/office/officeart/2008/layout/CircularPictureCallout"/>
    <dgm:cxn modelId="{B6504D67-7C02-4D0A-B539-DDC0B9B483FE}" type="presParOf" srcId="{0FB3450D-4D6F-447D-87D5-19FAA5E5DCD7}" destId="{19D3C0E5-CF77-4138-A3EB-26D89AF58245}" srcOrd="0" destOrd="0" presId="urn:microsoft.com/office/officeart/2008/layout/CircularPictureCallout"/>
    <dgm:cxn modelId="{103A5EAA-F2F6-47BB-B3AD-C1CDDE781E28}" type="presParOf" srcId="{9756A93B-790A-4852-82E3-67FC4F730C70}" destId="{ACF3E56B-BD76-4D7A-8753-748B1AFB130F}" srcOrd="1" destOrd="0" presId="urn:microsoft.com/office/officeart/2008/layout/CircularPictureCallout"/>
    <dgm:cxn modelId="{D2E82526-2996-4178-A413-D42C10602253}" type="presParOf" srcId="{9756A93B-790A-4852-82E3-67FC4F730C70}" destId="{96AAE26E-88AD-414D-BB4B-212DA784DF0A}" srcOrd="2" destOrd="0" presId="urn:microsoft.com/office/officeart/2008/layout/CircularPictureCallout"/>
    <dgm:cxn modelId="{37CD80EE-DF0D-48BD-9EFA-F854ECFC2E5B}" type="presParOf" srcId="{96AAE26E-88AD-414D-BB4B-212DA784DF0A}" destId="{2D1782A2-5B57-4180-A74F-6F87D27BB306}" srcOrd="0" destOrd="0" presId="urn:microsoft.com/office/officeart/2008/layout/CircularPictureCallout"/>
    <dgm:cxn modelId="{7910435C-43A5-4EE5-8E14-C22E43AF8D0B}" type="presParOf" srcId="{9756A93B-790A-4852-82E3-67FC4F730C70}" destId="{3F778CBA-84B6-4525-B736-FD2F0CBA6233}" srcOrd="3" destOrd="0" presId="urn:microsoft.com/office/officeart/2008/layout/CircularPictureCallout"/>
    <dgm:cxn modelId="{A29EE595-9169-4707-AF65-5533791717B5}" type="presParOf" srcId="{9756A93B-790A-4852-82E3-67FC4F730C70}" destId="{504B4AC5-DB86-4EF3-82D1-31A4C5799C5C}" srcOrd="4" destOrd="0" presId="urn:microsoft.com/office/officeart/2008/layout/CircularPictureCallout"/>
    <dgm:cxn modelId="{CDE1FF9B-71AC-4E06-90A2-2B341020284D}" type="presParOf" srcId="{504B4AC5-DB86-4EF3-82D1-31A4C5799C5C}" destId="{4F108DD0-B986-4D7B-86D5-F35BEE1DFA61}" srcOrd="0" destOrd="0" presId="urn:microsoft.com/office/officeart/2008/layout/CircularPictureCallout"/>
    <dgm:cxn modelId="{D8BDA6F6-48C1-42BB-9006-708333011955}" type="presParOf" srcId="{9756A93B-790A-4852-82E3-67FC4F730C70}" destId="{ACE1F23E-5E16-4CF0-84BB-E780F9E55F64}" srcOrd="5" destOrd="0" presId="urn:microsoft.com/office/officeart/2008/layout/CircularPictureCallout"/>
    <dgm:cxn modelId="{2146840D-A5F2-4173-A482-AF3A25052AD1}" type="presParOf" srcId="{ACE1F23E-5E16-4CF0-84BB-E780F9E55F64}" destId="{66CC205C-9472-4F36-A31E-D187D367EDFA}" srcOrd="0" destOrd="0" presId="urn:microsoft.com/office/officeart/2008/layout/CircularPictureCallout"/>
    <dgm:cxn modelId="{BC372657-D514-48C2-9345-EAF4F0FD785D}" type="presParOf" srcId="{9756A93B-790A-4852-82E3-67FC4F730C70}" destId="{F9DDBB91-0E4E-43A4-97BA-1E841BD1B867}" srcOrd="6" destOrd="0" presId="urn:microsoft.com/office/officeart/2008/layout/CircularPictureCallout"/>
    <dgm:cxn modelId="{3D26D277-AF69-43BA-A18B-C489BC809A4A}" type="presParOf" srcId="{9756A93B-790A-4852-82E3-67FC4F730C70}" destId="{B32FB7BA-6641-418C-93EA-D0BDCBF612CE}" srcOrd="7" destOrd="0" presId="urn:microsoft.com/office/officeart/2008/layout/CircularPictureCallout"/>
    <dgm:cxn modelId="{E4B900A2-35A6-4703-9314-58A327A3B2C3}" type="presParOf" srcId="{B32FB7BA-6641-418C-93EA-D0BDCBF612CE}" destId="{2A85B4E0-72A5-47A1-893F-86959F30CC5D}" srcOrd="0" destOrd="0" presId="urn:microsoft.com/office/officeart/2008/layout/CircularPictureCallout"/>
    <dgm:cxn modelId="{EE9A70F1-D6FF-4274-AD1F-A2B88EDAD22D}" type="presParOf" srcId="{9756A93B-790A-4852-82E3-67FC4F730C70}" destId="{FAC256F6-EC01-4F68-9268-2EDB1EB967D5}" srcOrd="8" destOrd="0" presId="urn:microsoft.com/office/officeart/2008/layout/CircularPictureCallout"/>
    <dgm:cxn modelId="{88B20C6E-3C74-42CE-B530-EBCB3A8B33A4}" type="presParOf" srcId="{FAC256F6-EC01-4F68-9268-2EDB1EB967D5}" destId="{59291029-64A6-4C4D-AF63-ECEAA9A0A296}" srcOrd="0" destOrd="0" presId="urn:microsoft.com/office/officeart/2008/layout/CircularPictureCallout"/>
    <dgm:cxn modelId="{AE0EB3ED-7A43-4E74-83F7-C67C334C9856}" type="presParOf" srcId="{9756A93B-790A-4852-82E3-67FC4F730C70}" destId="{B6AA8719-A6A0-4C90-8C82-53C816FF4433}" srcOrd="9" destOrd="0" presId="urn:microsoft.com/office/officeart/2008/layout/CircularPictureCallout"/>
    <dgm:cxn modelId="{E3027617-3FF8-4059-A1B5-AD1DCB71F7E3}" type="presParOf" srcId="{9756A93B-790A-4852-82E3-67FC4F730C70}" destId="{7EBD2E4F-B0EC-4683-8118-D4166AEE3196}" srcOrd="10" destOrd="0" presId="urn:microsoft.com/office/officeart/2008/layout/CircularPictureCallout"/>
    <dgm:cxn modelId="{A9982B3B-CD9A-4100-9FA7-0D2BA978CC4F}" type="presParOf" srcId="{7EBD2E4F-B0EC-4683-8118-D4166AEE3196}" destId="{CD89AEDF-82C0-4E9B-81B6-9E34251EBFD7}" srcOrd="0" destOrd="0" presId="urn:microsoft.com/office/officeart/2008/layout/CircularPictureCallout"/>
    <dgm:cxn modelId="{6FE020F8-E7FA-410B-8EEA-89B3D4A4BE4F}" type="presParOf" srcId="{9756A93B-790A-4852-82E3-67FC4F730C70}" destId="{116EEC93-DE19-434E-B765-C48F9199FA45}" srcOrd="11" destOrd="0" presId="urn:microsoft.com/office/officeart/2008/layout/CircularPictureCallout"/>
    <dgm:cxn modelId="{65066FCC-EF64-4956-9C23-68551B6A3AAD}" type="presParOf" srcId="{116EEC93-DE19-434E-B765-C48F9199FA45}" destId="{E8A8E0BE-3F1D-4CF1-BA70-E3B5AEF49A69}" srcOrd="0" destOrd="0" presId="urn:microsoft.com/office/officeart/2008/layout/CircularPictureCallout"/>
    <dgm:cxn modelId="{A5312A23-1BEA-4558-BB54-E39AFDC663AB}" type="presParOf" srcId="{9756A93B-790A-4852-82E3-67FC4F730C70}" destId="{7EC7EF3F-0249-47D1-9EAD-28ED821F2CE4}" srcOrd="12" destOrd="0" presId="urn:microsoft.com/office/officeart/2008/layout/CircularPictureCallout"/>
    <dgm:cxn modelId="{376E8EA0-BC82-443A-BB29-E7CAD7B97D9F}" type="presParOf" srcId="{9756A93B-790A-4852-82E3-67FC4F730C70}" destId="{A7547C8B-C7F4-4440-A1D5-9409D4EB103E}" srcOrd="13" destOrd="0" presId="urn:microsoft.com/office/officeart/2008/layout/CircularPictureCallout"/>
    <dgm:cxn modelId="{336CB1AC-2A28-4517-95F3-2E83A2883F84}" type="presParOf" srcId="{A7547C8B-C7F4-4440-A1D5-9409D4EB103E}" destId="{5C8E4F2D-EA5E-4FB8-AD42-BBC7F7A30F8F}" srcOrd="0" destOrd="0" presId="urn:microsoft.com/office/officeart/2008/layout/CircularPictureCallout"/>
    <dgm:cxn modelId="{C757ED27-3169-44D9-A329-32511DE71647}" type="presParOf" srcId="{9756A93B-790A-4852-82E3-67FC4F730C70}" destId="{7E3B1450-9CA2-40AA-B1BB-D631617B0B68}" srcOrd="14" destOrd="0" presId="urn:microsoft.com/office/officeart/2008/layout/CircularPictureCallout"/>
    <dgm:cxn modelId="{655FD92D-9865-4681-84FE-DE2171CB4A29}" type="presParOf" srcId="{7E3B1450-9CA2-40AA-B1BB-D631617B0B68}" destId="{526E18A0-07C0-4DB0-BBB9-B45F38BD1547}" srcOrd="0" destOrd="0" presId="urn:microsoft.com/office/officeart/2008/layout/CircularPictureCallout"/>
    <dgm:cxn modelId="{E7DE9654-B1DD-403D-BEFB-38ED855B6946}" type="presParOf" srcId="{9756A93B-790A-4852-82E3-67FC4F730C70}" destId="{002FEBB9-C14A-46AE-933A-07FD3290C91B}" srcOrd="15" destOrd="0" presId="urn:microsoft.com/office/officeart/2008/layout/CircularPictureCallout"/>
    <dgm:cxn modelId="{FDC6B61E-3254-450B-807E-40DB05C4938E}" type="presParOf" srcId="{9756A93B-790A-4852-82E3-67FC4F730C70}" destId="{B6F84FF0-9F9D-4BD0-B928-EE3B24C5041D}" srcOrd="16" destOrd="0" presId="urn:microsoft.com/office/officeart/2008/layout/CircularPictureCallout"/>
    <dgm:cxn modelId="{A3C7C282-F2DF-44DD-A32C-2A10C4C3B576}" type="presParOf" srcId="{B6F84FF0-9F9D-4BD0-B928-EE3B24C5041D}" destId="{CD43E2C3-A07C-4036-B83C-3DFAC7C394E0}" srcOrd="0" destOrd="0" presId="urn:microsoft.com/office/officeart/2008/layout/CircularPictureCallout"/>
    <dgm:cxn modelId="{BA9FF79E-2163-4995-9E0C-DC897A181F15}" type="presParOf" srcId="{9756A93B-790A-4852-82E3-67FC4F730C70}" destId="{7825BC71-2F09-48DA-ABF8-F92963EAD39B}" srcOrd="17" destOrd="0" presId="urn:microsoft.com/office/officeart/2008/layout/CircularPictureCallout"/>
    <dgm:cxn modelId="{DF1A2465-4F9B-4E9B-A482-A3CA69118009}" type="presParOf" srcId="{7825BC71-2F09-48DA-ABF8-F92963EAD39B}" destId="{40F63ED3-C173-4970-AFCE-9E4C22A65E95}" srcOrd="0" destOrd="0" presId="urn:microsoft.com/office/officeart/2008/layout/CircularPictureCallout"/>
    <dgm:cxn modelId="{889B974A-A789-4D28-8888-FC412E1DAD25}" type="presParOf" srcId="{9756A93B-790A-4852-82E3-67FC4F730C70}" destId="{555279A2-AE76-4D96-9F3C-661A8A07ED07}" srcOrd="18" destOrd="0" presId="urn:microsoft.com/office/officeart/2008/layout/CircularPictureCallout"/>
    <dgm:cxn modelId="{927B8020-4A7A-4C3E-AEAF-D50C6CF75649}" type="presParOf" srcId="{9756A93B-790A-4852-82E3-67FC4F730C70}" destId="{AA29A0C1-D955-4E78-8E41-4A83F6CDFF2C}" srcOrd="19" destOrd="0" presId="urn:microsoft.com/office/officeart/2008/layout/CircularPictureCallout"/>
    <dgm:cxn modelId="{E7030140-4FC4-4F8F-B4B7-04C95E93893E}" type="presParOf" srcId="{AA29A0C1-D955-4E78-8E41-4A83F6CDFF2C}" destId="{63FC6B28-E9F9-4576-A64A-8E4C0666F999}"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7AC2F4-8AB7-4051-A408-12D9E0D5FC4C}"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1A2015A2-7672-4C2B-B5CE-60825856B8C5}">
      <dgm:prSet phldrT="[Text]"/>
      <dgm:spPr/>
      <dgm:t>
        <a:bodyPr/>
        <a:lstStyle/>
        <a:p>
          <a:pPr>
            <a:buFont typeface="Arial" panose="020B0604020202020204" pitchFamily="34" charset="0"/>
            <a:buChar char="•"/>
          </a:pPr>
          <a:r>
            <a:rPr lang="en-US" b="0" i="0" dirty="0"/>
            <a:t>Publishing tools (Adobe FrameMaker, RoboHelp, Xyleme)</a:t>
          </a:r>
          <a:endParaRPr lang="en-US" dirty="0"/>
        </a:p>
      </dgm:t>
    </dgm:pt>
    <dgm:pt modelId="{D1969796-CB1C-4FE2-B32E-2140678BFAF1}" type="parTrans" cxnId="{5EF0B26E-3CB0-4F78-84CF-9D7C6515AE25}">
      <dgm:prSet/>
      <dgm:spPr/>
      <dgm:t>
        <a:bodyPr/>
        <a:lstStyle/>
        <a:p>
          <a:endParaRPr lang="en-US"/>
        </a:p>
      </dgm:t>
    </dgm:pt>
    <dgm:pt modelId="{968AF7AC-1E67-4DCA-8C4D-DCECBF173506}" type="sibTrans" cxnId="{5EF0B26E-3CB0-4F78-84CF-9D7C6515AE25}">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t="-8000" b="-8000"/>
          </a:stretch>
        </a:blipFill>
      </dgm:spPr>
      <dgm:t>
        <a:bodyPr/>
        <a:lstStyle/>
        <a:p>
          <a:endParaRPr lang="en-US"/>
        </a:p>
      </dgm:t>
      <dgm:extLst>
        <a:ext uri="{E40237B7-FDA0-4F09-8148-C483321AD2D9}">
          <dgm14:cNvPr xmlns:dgm14="http://schemas.microsoft.com/office/drawing/2010/diagram" id="0" name="" descr="Camera with solid fill"/>
        </a:ext>
      </dgm:extLst>
    </dgm:pt>
    <dgm:pt modelId="{4722D099-541F-418A-BACF-27F9DD3B2B4D}">
      <dgm:prSet phldrT="[Text]"/>
      <dgm:spPr/>
      <dgm:t>
        <a:bodyPr/>
        <a:lstStyle/>
        <a:p>
          <a:r>
            <a:rPr lang="en-US" dirty="0"/>
            <a:t>Diagrams, charts (PlantUML, draw.io)</a:t>
          </a:r>
        </a:p>
      </dgm:t>
    </dgm:pt>
    <dgm:pt modelId="{24E6DA47-2130-4EEF-83B7-B3BFCEB89F7B}" type="parTrans" cxnId="{23961E03-6BEE-4D6C-95ED-EDD7A0AD55E1}">
      <dgm:prSet/>
      <dgm:spPr/>
      <dgm:t>
        <a:bodyPr/>
        <a:lstStyle/>
        <a:p>
          <a:endParaRPr lang="en-US"/>
        </a:p>
      </dgm:t>
    </dgm:pt>
    <dgm:pt modelId="{7516360C-84C7-405D-8410-7B0CCD07554B}" type="sibTrans" cxnId="{23961E03-6BEE-4D6C-95ED-EDD7A0AD55E1}">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t="-8000" b="-8000"/>
          </a:stretch>
        </a:blipFill>
      </dgm:spPr>
      <dgm:t>
        <a:bodyPr/>
        <a:lstStyle/>
        <a:p>
          <a:endParaRPr lang="en-US"/>
        </a:p>
      </dgm:t>
      <dgm:extLst>
        <a:ext uri="{E40237B7-FDA0-4F09-8148-C483321AD2D9}">
          <dgm14:cNvPr xmlns:dgm14="http://schemas.microsoft.com/office/drawing/2010/diagram" id="0" name="" descr="Folder Search with solid fill"/>
        </a:ext>
      </dgm:extLst>
    </dgm:pt>
    <dgm:pt modelId="{DFB2F66E-2569-40F1-A64F-DACE588813AE}">
      <dgm:prSet/>
      <dgm:spPr/>
      <dgm:t>
        <a:bodyPr/>
        <a:lstStyle/>
        <a:p>
          <a:pPr>
            <a:buFont typeface="Arial" panose="020B0604020202020204" pitchFamily="34" charset="0"/>
            <a:buChar char="•"/>
          </a:pPr>
          <a:r>
            <a:rPr lang="en-US" b="0" i="0" dirty="0"/>
            <a:t>Authoring tools (MS Word, Markdown Editor, Confluence)</a:t>
          </a:r>
        </a:p>
      </dgm:t>
    </dgm:pt>
    <dgm:pt modelId="{D6935B76-0A95-4536-9878-84E0536FBE7C}" type="parTrans" cxnId="{CF7FC05E-7CFE-4CDA-8A6A-29354C9603BB}">
      <dgm:prSet/>
      <dgm:spPr/>
      <dgm:t>
        <a:bodyPr/>
        <a:lstStyle/>
        <a:p>
          <a:endParaRPr lang="en-US"/>
        </a:p>
      </dgm:t>
    </dgm:pt>
    <dgm:pt modelId="{1278F80A-2D6F-4322-8B50-0DFC80A65E3A}" type="sibTrans" cxnId="{CF7FC05E-7CFE-4CDA-8A6A-29354C9603BB}">
      <dgm:prSet/>
      <dgm:spPr>
        <a:blipFill>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dgm:spPr>
      <dgm:t>
        <a:bodyPr/>
        <a:lstStyle/>
        <a:p>
          <a:endParaRPr lang="en-US"/>
        </a:p>
      </dgm:t>
      <dgm:extLst>
        <a:ext uri="{E40237B7-FDA0-4F09-8148-C483321AD2D9}">
          <dgm14:cNvPr xmlns:dgm14="http://schemas.microsoft.com/office/drawing/2010/diagram" id="0" name="" descr="Blog with solid fill"/>
        </a:ext>
      </dgm:extLst>
    </dgm:pt>
    <dgm:pt modelId="{E8AA07AE-8C82-48AF-A636-BBFC89B96F32}">
      <dgm:prSet/>
      <dgm:spPr/>
      <dgm:t>
        <a:bodyPr/>
        <a:lstStyle/>
        <a:p>
          <a:pPr>
            <a:buFont typeface="Arial" panose="020B0604020202020204" pitchFamily="34" charset="0"/>
            <a:buChar char="•"/>
          </a:pPr>
          <a:r>
            <a:rPr lang="en-US" b="0" i="0" dirty="0"/>
            <a:t>Screen Capture tools (Snipping Tool, TechSmith Snaggit)</a:t>
          </a:r>
        </a:p>
      </dgm:t>
    </dgm:pt>
    <dgm:pt modelId="{A4E95F71-E4C9-4B99-B0F4-2058E4383971}" type="parTrans" cxnId="{29FE9289-19BF-4B7A-A1CE-09688562C9D7}">
      <dgm:prSet/>
      <dgm:spPr/>
      <dgm:t>
        <a:bodyPr/>
        <a:lstStyle/>
        <a:p>
          <a:endParaRPr lang="en-US"/>
        </a:p>
      </dgm:t>
    </dgm:pt>
    <dgm:pt modelId="{E6B8EC3A-09D2-492A-ADC4-0910F2D04BBD}" type="sibTrans" cxnId="{29FE9289-19BF-4B7A-A1CE-09688562C9D7}">
      <dgm:prSet/>
      <dgm:spPr>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dgm:spPr>
      <dgm:t>
        <a:bodyPr/>
        <a:lstStyle/>
        <a:p>
          <a:endParaRPr lang="en-US"/>
        </a:p>
      </dgm:t>
      <dgm:extLst>
        <a:ext uri="{E40237B7-FDA0-4F09-8148-C483321AD2D9}">
          <dgm14:cNvPr xmlns:dgm14="http://schemas.microsoft.com/office/drawing/2010/diagram" id="0" name="" descr="Scribble with solid fill"/>
        </a:ext>
      </dgm:extLst>
    </dgm:pt>
    <dgm:pt modelId="{12F8F744-3DEB-43C0-A310-824DF0BBE9B8}">
      <dgm:prSet/>
      <dgm:spPr/>
      <dgm:t>
        <a:bodyPr/>
        <a:lstStyle/>
        <a:p>
          <a:pPr>
            <a:buFont typeface="Arial" panose="020B0604020202020204" pitchFamily="34" charset="0"/>
            <a:buChar char="•"/>
          </a:pPr>
          <a:r>
            <a:rPr lang="en-US" b="0" i="0" dirty="0"/>
            <a:t>Image Editing tools (Abobe Photoshop, TechSmith Snagit)</a:t>
          </a:r>
        </a:p>
      </dgm:t>
    </dgm:pt>
    <dgm:pt modelId="{C970CDB5-3753-47B2-8B87-6CE5FF5D2349}" type="parTrans" cxnId="{205C62BE-DAE0-4DDA-AEA8-53A02E4CF92E}">
      <dgm:prSet/>
      <dgm:spPr/>
      <dgm:t>
        <a:bodyPr/>
        <a:lstStyle/>
        <a:p>
          <a:endParaRPr lang="en-US"/>
        </a:p>
      </dgm:t>
    </dgm:pt>
    <dgm:pt modelId="{5AEE6842-C18F-432C-BC0F-B031BD139D86}" type="sibTrans" cxnId="{205C62BE-DAE0-4DDA-AEA8-53A02E4CF92E}">
      <dgm:prSet/>
      <dgm:spPr>
        <a:blipFill>
          <a:blip xmlns:r="http://schemas.openxmlformats.org/officeDocument/2006/relationships" r:embed="rId9">
            <a:extLst>
              <a:ext uri="{96DAC541-7B7A-43D3-8B79-37D633B846F1}">
                <asvg:svgBlip xmlns:asvg="http://schemas.microsoft.com/office/drawing/2016/SVG/main" r:embed="rId10"/>
              </a:ext>
            </a:extLst>
          </a:blip>
          <a:srcRect/>
          <a:stretch>
            <a:fillRect t="-8000" b="-8000"/>
          </a:stretch>
        </a:blipFill>
      </dgm:spPr>
      <dgm:t>
        <a:bodyPr/>
        <a:lstStyle/>
        <a:p>
          <a:endParaRPr lang="en-US"/>
        </a:p>
      </dgm:t>
      <dgm:extLst>
        <a:ext uri="{E40237B7-FDA0-4F09-8148-C483321AD2D9}">
          <dgm14:cNvPr xmlns:dgm14="http://schemas.microsoft.com/office/drawing/2010/diagram" id="0" name="" descr="Eraser with solid fill"/>
        </a:ext>
      </dgm:extLst>
    </dgm:pt>
    <dgm:pt modelId="{999ED1E3-9320-40D5-8FE1-5642A528EA19}">
      <dgm:prSet/>
      <dgm:spPr/>
      <dgm:t>
        <a:bodyPr/>
        <a:lstStyle/>
        <a:p>
          <a:pPr>
            <a:buFont typeface="Arial" panose="020B0604020202020204" pitchFamily="34" charset="0"/>
            <a:buChar char="•"/>
          </a:pPr>
          <a:r>
            <a:rPr lang="en-US" b="0" i="0" dirty="0"/>
            <a:t>Spell check tools (Grammarly, etc.)</a:t>
          </a:r>
        </a:p>
      </dgm:t>
    </dgm:pt>
    <dgm:pt modelId="{7F9DCDB5-82D7-4E09-AF64-8F534481AFA1}" type="parTrans" cxnId="{8BA0D1CE-5296-4534-BC52-6FE1C4C11863}">
      <dgm:prSet/>
      <dgm:spPr/>
      <dgm:t>
        <a:bodyPr/>
        <a:lstStyle/>
        <a:p>
          <a:endParaRPr lang="en-US"/>
        </a:p>
      </dgm:t>
    </dgm:pt>
    <dgm:pt modelId="{8D24298A-9447-4408-A674-FCFC0E95F402}" type="sibTrans" cxnId="{8BA0D1CE-5296-4534-BC52-6FE1C4C11863}">
      <dgm:prSet/>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t="-8000" b="-8000"/>
          </a:stretch>
        </a:blipFill>
      </dgm:spPr>
      <dgm:t>
        <a:bodyPr/>
        <a:lstStyle/>
        <a:p>
          <a:endParaRPr lang="en-US"/>
        </a:p>
      </dgm:t>
      <dgm:extLst>
        <a:ext uri="{E40237B7-FDA0-4F09-8148-C483321AD2D9}">
          <dgm14:cNvPr xmlns:dgm14="http://schemas.microsoft.com/office/drawing/2010/diagram" id="0" name="" descr="Network diagram with solid fill"/>
        </a:ext>
      </dgm:extLst>
    </dgm:pt>
    <dgm:pt modelId="{061ADA1E-31AA-48CA-B690-5CBA2C7537F6}" type="pres">
      <dgm:prSet presAssocID="{A67AC2F4-8AB7-4051-A408-12D9E0D5FC4C}" presName="Name0" presStyleCnt="0">
        <dgm:presLayoutVars>
          <dgm:chMax val="21"/>
          <dgm:chPref val="21"/>
        </dgm:presLayoutVars>
      </dgm:prSet>
      <dgm:spPr/>
    </dgm:pt>
    <dgm:pt modelId="{F2EAF5C7-8857-44B9-AF13-94AF7B0B40E7}" type="pres">
      <dgm:prSet presAssocID="{1A2015A2-7672-4C2B-B5CE-60825856B8C5}" presName="text1" presStyleCnt="0"/>
      <dgm:spPr/>
    </dgm:pt>
    <dgm:pt modelId="{AFBA246C-4ED7-4484-8378-2CDE51907E8C}" type="pres">
      <dgm:prSet presAssocID="{1A2015A2-7672-4C2B-B5CE-60825856B8C5}" presName="textRepeatNode" presStyleLbl="alignNode1" presStyleIdx="0" presStyleCnt="6">
        <dgm:presLayoutVars>
          <dgm:chMax val="0"/>
          <dgm:chPref val="0"/>
          <dgm:bulletEnabled val="1"/>
        </dgm:presLayoutVars>
      </dgm:prSet>
      <dgm:spPr/>
    </dgm:pt>
    <dgm:pt modelId="{3183C9C3-E831-466F-ABB9-730138AFCFD6}" type="pres">
      <dgm:prSet presAssocID="{1A2015A2-7672-4C2B-B5CE-60825856B8C5}" presName="textaccent1" presStyleCnt="0"/>
      <dgm:spPr/>
    </dgm:pt>
    <dgm:pt modelId="{DD7EB176-37E9-446C-AFE4-75840F21EB4C}" type="pres">
      <dgm:prSet presAssocID="{1A2015A2-7672-4C2B-B5CE-60825856B8C5}" presName="accentRepeatNode" presStyleLbl="solidAlignAcc1" presStyleIdx="0" presStyleCnt="12"/>
      <dgm:spPr/>
    </dgm:pt>
    <dgm:pt modelId="{8C25FA07-7FEC-440E-9C19-E07698EEFA69}" type="pres">
      <dgm:prSet presAssocID="{968AF7AC-1E67-4DCA-8C4D-DCECBF173506}" presName="image1" presStyleCnt="0"/>
      <dgm:spPr/>
    </dgm:pt>
    <dgm:pt modelId="{C67142B7-7E88-4817-9C7F-DB98950D89C5}" type="pres">
      <dgm:prSet presAssocID="{968AF7AC-1E67-4DCA-8C4D-DCECBF173506}" presName="imageRepeatNode" presStyleLbl="alignAcc1" presStyleIdx="0" presStyleCnt="6"/>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t="-8000" b="-8000"/>
          </a:stretch>
        </a:blipFill>
      </dgm:spPr>
    </dgm:pt>
    <dgm:pt modelId="{38747427-BDF5-4C03-A9B4-48E7B0768456}" type="pres">
      <dgm:prSet presAssocID="{968AF7AC-1E67-4DCA-8C4D-DCECBF173506}" presName="imageaccent1" presStyleCnt="0"/>
      <dgm:spPr/>
    </dgm:pt>
    <dgm:pt modelId="{B3EBE8B0-140B-4B53-AA8B-F103DBDC7246}" type="pres">
      <dgm:prSet presAssocID="{968AF7AC-1E67-4DCA-8C4D-DCECBF173506}" presName="accentRepeatNode" presStyleLbl="solidAlignAcc1" presStyleIdx="1" presStyleCnt="12"/>
      <dgm:spPr/>
    </dgm:pt>
    <dgm:pt modelId="{30879E07-524A-42FA-9D03-CBE1EE9FE1EF}" type="pres">
      <dgm:prSet presAssocID="{DFB2F66E-2569-40F1-A64F-DACE588813AE}" presName="text2" presStyleCnt="0"/>
      <dgm:spPr/>
    </dgm:pt>
    <dgm:pt modelId="{1076E95D-E94D-4454-9CD8-43F54CB7D418}" type="pres">
      <dgm:prSet presAssocID="{DFB2F66E-2569-40F1-A64F-DACE588813AE}" presName="textRepeatNode" presStyleLbl="alignNode1" presStyleIdx="1" presStyleCnt="6">
        <dgm:presLayoutVars>
          <dgm:chMax val="0"/>
          <dgm:chPref val="0"/>
          <dgm:bulletEnabled val="1"/>
        </dgm:presLayoutVars>
      </dgm:prSet>
      <dgm:spPr/>
    </dgm:pt>
    <dgm:pt modelId="{34B3081A-71BC-4AE4-BCB3-1679F91D325B}" type="pres">
      <dgm:prSet presAssocID="{DFB2F66E-2569-40F1-A64F-DACE588813AE}" presName="textaccent2" presStyleCnt="0"/>
      <dgm:spPr/>
    </dgm:pt>
    <dgm:pt modelId="{ACACDE86-95EC-47EF-A1D6-93566D8F7DAF}" type="pres">
      <dgm:prSet presAssocID="{DFB2F66E-2569-40F1-A64F-DACE588813AE}" presName="accentRepeatNode" presStyleLbl="solidAlignAcc1" presStyleIdx="2" presStyleCnt="12"/>
      <dgm:spPr/>
    </dgm:pt>
    <dgm:pt modelId="{56E29968-9B99-4604-9CD0-19AD3BBFE3D2}" type="pres">
      <dgm:prSet presAssocID="{1278F80A-2D6F-4322-8B50-0DFC80A65E3A}" presName="image2" presStyleCnt="0"/>
      <dgm:spPr/>
    </dgm:pt>
    <dgm:pt modelId="{6117B24B-B15B-4A46-8B21-52602A472409}" type="pres">
      <dgm:prSet presAssocID="{1278F80A-2D6F-4322-8B50-0DFC80A65E3A}" presName="imageRepeatNode" presStyleLbl="alignAcc1" presStyleIdx="1" presStyleCnt="6"/>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t="-8000" b="-8000"/>
          </a:stretch>
        </a:blipFill>
      </dgm:spPr>
    </dgm:pt>
    <dgm:pt modelId="{16F1440F-C0F7-431D-825B-A98BF1C66EA7}" type="pres">
      <dgm:prSet presAssocID="{1278F80A-2D6F-4322-8B50-0DFC80A65E3A}" presName="imageaccent2" presStyleCnt="0"/>
      <dgm:spPr/>
    </dgm:pt>
    <dgm:pt modelId="{23C8E10F-E4D5-4C52-A7D0-A8799A88CE1E}" type="pres">
      <dgm:prSet presAssocID="{1278F80A-2D6F-4322-8B50-0DFC80A65E3A}" presName="accentRepeatNode" presStyleLbl="solidAlignAcc1" presStyleIdx="3" presStyleCnt="12"/>
      <dgm:spPr/>
    </dgm:pt>
    <dgm:pt modelId="{C8A63828-F290-4162-B26D-9E0A2E7A722B}" type="pres">
      <dgm:prSet presAssocID="{E8AA07AE-8C82-48AF-A636-BBFC89B96F32}" presName="text3" presStyleCnt="0"/>
      <dgm:spPr/>
    </dgm:pt>
    <dgm:pt modelId="{B9AAFBBB-68BC-4AED-9274-D8F38AF44B6B}" type="pres">
      <dgm:prSet presAssocID="{E8AA07AE-8C82-48AF-A636-BBFC89B96F32}" presName="textRepeatNode" presStyleLbl="alignNode1" presStyleIdx="2" presStyleCnt="6">
        <dgm:presLayoutVars>
          <dgm:chMax val="0"/>
          <dgm:chPref val="0"/>
          <dgm:bulletEnabled val="1"/>
        </dgm:presLayoutVars>
      </dgm:prSet>
      <dgm:spPr/>
    </dgm:pt>
    <dgm:pt modelId="{A2BB47CC-9B19-40B1-A991-9B19660AEC8D}" type="pres">
      <dgm:prSet presAssocID="{E8AA07AE-8C82-48AF-A636-BBFC89B96F32}" presName="textaccent3" presStyleCnt="0"/>
      <dgm:spPr/>
    </dgm:pt>
    <dgm:pt modelId="{54DB90E9-B957-4A24-AFA8-872B8F4BF365}" type="pres">
      <dgm:prSet presAssocID="{E8AA07AE-8C82-48AF-A636-BBFC89B96F32}" presName="accentRepeatNode" presStyleLbl="solidAlignAcc1" presStyleIdx="4" presStyleCnt="12"/>
      <dgm:spPr/>
    </dgm:pt>
    <dgm:pt modelId="{AA03F8EF-C8B0-44C4-9A06-038BDAD644F6}" type="pres">
      <dgm:prSet presAssocID="{E6B8EC3A-09D2-492A-ADC4-0910F2D04BBD}" presName="image3" presStyleCnt="0"/>
      <dgm:spPr/>
    </dgm:pt>
    <dgm:pt modelId="{B1B23F61-EDF9-4E10-BABA-494AE68EBD7B}" type="pres">
      <dgm:prSet presAssocID="{E6B8EC3A-09D2-492A-ADC4-0910F2D04BBD}" presName="imageRepeatNode" presStyleLbl="alignAcc1" presStyleIdx="2" presStyleCnt="6"/>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t="-8000" b="-8000"/>
          </a:stretch>
        </a:blipFill>
      </dgm:spPr>
    </dgm:pt>
    <dgm:pt modelId="{FFBAB534-C10A-4887-9924-9EAB3E8BED49}" type="pres">
      <dgm:prSet presAssocID="{E6B8EC3A-09D2-492A-ADC4-0910F2D04BBD}" presName="imageaccent3" presStyleCnt="0"/>
      <dgm:spPr/>
    </dgm:pt>
    <dgm:pt modelId="{CFBD53FF-A106-4289-B3FF-0A2308BBBC7E}" type="pres">
      <dgm:prSet presAssocID="{E6B8EC3A-09D2-492A-ADC4-0910F2D04BBD}" presName="accentRepeatNode" presStyleLbl="solidAlignAcc1" presStyleIdx="5" presStyleCnt="12"/>
      <dgm:spPr/>
    </dgm:pt>
    <dgm:pt modelId="{DCF2343C-61D4-415E-AF8A-2B0490FD0FDC}" type="pres">
      <dgm:prSet presAssocID="{12F8F744-3DEB-43C0-A310-824DF0BBE9B8}" presName="text4" presStyleCnt="0"/>
      <dgm:spPr/>
    </dgm:pt>
    <dgm:pt modelId="{41B66C1C-4255-4B50-AFCC-50FE0C12BE22}" type="pres">
      <dgm:prSet presAssocID="{12F8F744-3DEB-43C0-A310-824DF0BBE9B8}" presName="textRepeatNode" presStyleLbl="alignNode1" presStyleIdx="3" presStyleCnt="6">
        <dgm:presLayoutVars>
          <dgm:chMax val="0"/>
          <dgm:chPref val="0"/>
          <dgm:bulletEnabled val="1"/>
        </dgm:presLayoutVars>
      </dgm:prSet>
      <dgm:spPr/>
    </dgm:pt>
    <dgm:pt modelId="{681900C3-A708-4F66-A970-B74F8EFAD4A9}" type="pres">
      <dgm:prSet presAssocID="{12F8F744-3DEB-43C0-A310-824DF0BBE9B8}" presName="textaccent4" presStyleCnt="0"/>
      <dgm:spPr/>
    </dgm:pt>
    <dgm:pt modelId="{0960FBC0-4ACD-406F-9E03-05D0F6D5DA18}" type="pres">
      <dgm:prSet presAssocID="{12F8F744-3DEB-43C0-A310-824DF0BBE9B8}" presName="accentRepeatNode" presStyleLbl="solidAlignAcc1" presStyleIdx="6" presStyleCnt="12"/>
      <dgm:spPr/>
    </dgm:pt>
    <dgm:pt modelId="{EE84EF69-36B8-46BD-9E51-BAB5AC1A7CB9}" type="pres">
      <dgm:prSet presAssocID="{5AEE6842-C18F-432C-BC0F-B031BD139D86}" presName="image4" presStyleCnt="0"/>
      <dgm:spPr/>
    </dgm:pt>
    <dgm:pt modelId="{DA898C02-F8EA-4274-8C7A-A85D50D5BB9C}" type="pres">
      <dgm:prSet presAssocID="{5AEE6842-C18F-432C-BC0F-B031BD139D86}" presName="imageRepeatNode" presStyleLbl="alignAcc1" presStyleIdx="3" presStyleCnt="6"/>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t="-8000" b="-8000"/>
          </a:stretch>
        </a:blipFill>
      </dgm:spPr>
    </dgm:pt>
    <dgm:pt modelId="{F61464D6-0285-4D78-AB18-7FAA2BABA921}" type="pres">
      <dgm:prSet presAssocID="{5AEE6842-C18F-432C-BC0F-B031BD139D86}" presName="imageaccent4" presStyleCnt="0"/>
      <dgm:spPr/>
    </dgm:pt>
    <dgm:pt modelId="{B81BA783-F362-47A3-98F2-087A62949977}" type="pres">
      <dgm:prSet presAssocID="{5AEE6842-C18F-432C-BC0F-B031BD139D86}" presName="accentRepeatNode" presStyleLbl="solidAlignAcc1" presStyleIdx="7" presStyleCnt="12"/>
      <dgm:spPr/>
    </dgm:pt>
    <dgm:pt modelId="{71DC8FE7-5AA0-430E-BEDF-B230D3ACCB90}" type="pres">
      <dgm:prSet presAssocID="{999ED1E3-9320-40D5-8FE1-5642A528EA19}" presName="text5" presStyleCnt="0"/>
      <dgm:spPr/>
    </dgm:pt>
    <dgm:pt modelId="{73F04E4C-2C7F-4EB3-BA1E-5E14276E2CFE}" type="pres">
      <dgm:prSet presAssocID="{999ED1E3-9320-40D5-8FE1-5642A528EA19}" presName="textRepeatNode" presStyleLbl="alignNode1" presStyleIdx="4" presStyleCnt="6">
        <dgm:presLayoutVars>
          <dgm:chMax val="0"/>
          <dgm:chPref val="0"/>
          <dgm:bulletEnabled val="1"/>
        </dgm:presLayoutVars>
      </dgm:prSet>
      <dgm:spPr/>
    </dgm:pt>
    <dgm:pt modelId="{A8D9A04C-EE09-4DCF-BCA4-A3DE7B84184C}" type="pres">
      <dgm:prSet presAssocID="{999ED1E3-9320-40D5-8FE1-5642A528EA19}" presName="textaccent5" presStyleCnt="0"/>
      <dgm:spPr/>
    </dgm:pt>
    <dgm:pt modelId="{D72D7637-4A72-4849-B423-F4B89DA14FB4}" type="pres">
      <dgm:prSet presAssocID="{999ED1E3-9320-40D5-8FE1-5642A528EA19}" presName="accentRepeatNode" presStyleLbl="solidAlignAcc1" presStyleIdx="8" presStyleCnt="12"/>
      <dgm:spPr/>
    </dgm:pt>
    <dgm:pt modelId="{AED1AFB5-E684-4A6E-BE70-6118914F5B70}" type="pres">
      <dgm:prSet presAssocID="{8D24298A-9447-4408-A674-FCFC0E95F402}" presName="image5" presStyleCnt="0"/>
      <dgm:spPr/>
    </dgm:pt>
    <dgm:pt modelId="{78EA01F6-3405-48F9-9956-674D57C67CB7}" type="pres">
      <dgm:prSet presAssocID="{8D24298A-9447-4408-A674-FCFC0E95F402}" presName="imageRepeatNode" presStyleLbl="alignAcc1" presStyleIdx="4" presStyleCnt="6"/>
      <dgm:spPr>
        <a:blipFill>
          <a:blip xmlns:r="http://schemas.openxmlformats.org/officeDocument/2006/relationships" r:embed="rId21">
            <a:extLst>
              <a:ext uri="{96DAC541-7B7A-43D3-8B79-37D633B846F1}">
                <asvg:svgBlip xmlns:asvg="http://schemas.microsoft.com/office/drawing/2016/SVG/main" r:embed="rId22"/>
              </a:ext>
            </a:extLst>
          </a:blip>
          <a:srcRect/>
          <a:stretch>
            <a:fillRect t="-8000" b="-8000"/>
          </a:stretch>
        </a:blipFill>
      </dgm:spPr>
    </dgm:pt>
    <dgm:pt modelId="{2285D8D2-9E83-454A-8641-EA6133FDD59A}" type="pres">
      <dgm:prSet presAssocID="{8D24298A-9447-4408-A674-FCFC0E95F402}" presName="imageaccent5" presStyleCnt="0"/>
      <dgm:spPr/>
    </dgm:pt>
    <dgm:pt modelId="{F2F9A16F-39C9-46EA-B505-9D494488FCE1}" type="pres">
      <dgm:prSet presAssocID="{8D24298A-9447-4408-A674-FCFC0E95F402}" presName="accentRepeatNode" presStyleLbl="solidAlignAcc1" presStyleIdx="9" presStyleCnt="12"/>
      <dgm:spPr/>
    </dgm:pt>
    <dgm:pt modelId="{CDA3EC9D-FBB0-4805-8777-99AE43E7CE65}" type="pres">
      <dgm:prSet presAssocID="{4722D099-541F-418A-BACF-27F9DD3B2B4D}" presName="text6" presStyleCnt="0"/>
      <dgm:spPr/>
    </dgm:pt>
    <dgm:pt modelId="{36A7398D-F66D-4AEA-8CF2-00C9CAEE02AA}" type="pres">
      <dgm:prSet presAssocID="{4722D099-541F-418A-BACF-27F9DD3B2B4D}" presName="textRepeatNode" presStyleLbl="alignNode1" presStyleIdx="5" presStyleCnt="6">
        <dgm:presLayoutVars>
          <dgm:chMax val="0"/>
          <dgm:chPref val="0"/>
          <dgm:bulletEnabled val="1"/>
        </dgm:presLayoutVars>
      </dgm:prSet>
      <dgm:spPr/>
    </dgm:pt>
    <dgm:pt modelId="{0CC1B543-137C-4972-8B59-033E35297D4C}" type="pres">
      <dgm:prSet presAssocID="{4722D099-541F-418A-BACF-27F9DD3B2B4D}" presName="textaccent6" presStyleCnt="0"/>
      <dgm:spPr/>
    </dgm:pt>
    <dgm:pt modelId="{E7846387-561E-4ECE-B290-6CAAC5C6576A}" type="pres">
      <dgm:prSet presAssocID="{4722D099-541F-418A-BACF-27F9DD3B2B4D}" presName="accentRepeatNode" presStyleLbl="solidAlignAcc1" presStyleIdx="10" presStyleCnt="12"/>
      <dgm:spPr/>
    </dgm:pt>
    <dgm:pt modelId="{74F3FE58-A094-4B1C-8CAD-90441DC91C69}" type="pres">
      <dgm:prSet presAssocID="{7516360C-84C7-405D-8410-7B0CCD07554B}" presName="image6" presStyleCnt="0"/>
      <dgm:spPr/>
    </dgm:pt>
    <dgm:pt modelId="{54EF3219-5C53-4A49-B588-825D03D83E32}" type="pres">
      <dgm:prSet presAssocID="{7516360C-84C7-405D-8410-7B0CCD07554B}" presName="imageRepeatNode" presStyleLbl="alignAcc1" presStyleIdx="5" presStyleCnt="6"/>
      <dgm:spPr>
        <a:blipFill>
          <a:blip xmlns:r="http://schemas.openxmlformats.org/officeDocument/2006/relationships" r:embed="rId23">
            <a:extLst>
              <a:ext uri="{96DAC541-7B7A-43D3-8B79-37D633B846F1}">
                <asvg:svgBlip xmlns:asvg="http://schemas.microsoft.com/office/drawing/2016/SVG/main" r:embed="rId24"/>
              </a:ext>
            </a:extLst>
          </a:blip>
          <a:srcRect/>
          <a:stretch>
            <a:fillRect t="-8000" b="-8000"/>
          </a:stretch>
        </a:blipFill>
      </dgm:spPr>
    </dgm:pt>
    <dgm:pt modelId="{964641D7-1B1E-4C27-80CF-18C77E716CBB}" type="pres">
      <dgm:prSet presAssocID="{7516360C-84C7-405D-8410-7B0CCD07554B}" presName="imageaccent6" presStyleCnt="0"/>
      <dgm:spPr/>
    </dgm:pt>
    <dgm:pt modelId="{0B42BCEE-1897-40A5-B401-92241CEC3E03}" type="pres">
      <dgm:prSet presAssocID="{7516360C-84C7-405D-8410-7B0CCD07554B}" presName="accentRepeatNode" presStyleLbl="solidAlignAcc1" presStyleIdx="11" presStyleCnt="12"/>
      <dgm:spPr/>
    </dgm:pt>
  </dgm:ptLst>
  <dgm:cxnLst>
    <dgm:cxn modelId="{23961E03-6BEE-4D6C-95ED-EDD7A0AD55E1}" srcId="{A67AC2F4-8AB7-4051-A408-12D9E0D5FC4C}" destId="{4722D099-541F-418A-BACF-27F9DD3B2B4D}" srcOrd="5" destOrd="0" parTransId="{24E6DA47-2130-4EEF-83B7-B3BFCEB89F7B}" sibTransId="{7516360C-84C7-405D-8410-7B0CCD07554B}"/>
    <dgm:cxn modelId="{5AE5B407-059B-4467-A33B-2ABB5CD6E87A}" type="presOf" srcId="{5AEE6842-C18F-432C-BC0F-B031BD139D86}" destId="{DA898C02-F8EA-4274-8C7A-A85D50D5BB9C}" srcOrd="0" destOrd="0" presId="urn:microsoft.com/office/officeart/2008/layout/HexagonCluster"/>
    <dgm:cxn modelId="{647F6B0A-5475-449F-8ABF-4251E2853884}" type="presOf" srcId="{4722D099-541F-418A-BACF-27F9DD3B2B4D}" destId="{36A7398D-F66D-4AEA-8CF2-00C9CAEE02AA}" srcOrd="0" destOrd="0" presId="urn:microsoft.com/office/officeart/2008/layout/HexagonCluster"/>
    <dgm:cxn modelId="{B1F2B311-7AAB-45CC-B479-3181FA6219AA}" type="presOf" srcId="{A67AC2F4-8AB7-4051-A408-12D9E0D5FC4C}" destId="{061ADA1E-31AA-48CA-B690-5CBA2C7537F6}" srcOrd="0" destOrd="0" presId="urn:microsoft.com/office/officeart/2008/layout/HexagonCluster"/>
    <dgm:cxn modelId="{473A2114-E609-4EC7-AFE9-7B08A8145488}" type="presOf" srcId="{1278F80A-2D6F-4322-8B50-0DFC80A65E3A}" destId="{6117B24B-B15B-4A46-8B21-52602A472409}" srcOrd="0" destOrd="0" presId="urn:microsoft.com/office/officeart/2008/layout/HexagonCluster"/>
    <dgm:cxn modelId="{7A340E19-587A-48DF-BCB3-096FB6F80492}" type="presOf" srcId="{7516360C-84C7-405D-8410-7B0CCD07554B}" destId="{54EF3219-5C53-4A49-B588-825D03D83E32}" srcOrd="0" destOrd="0" presId="urn:microsoft.com/office/officeart/2008/layout/HexagonCluster"/>
    <dgm:cxn modelId="{3C3CDC31-E504-4DC6-8698-D036185862C3}" type="presOf" srcId="{999ED1E3-9320-40D5-8FE1-5642A528EA19}" destId="{73F04E4C-2C7F-4EB3-BA1E-5E14276E2CFE}" srcOrd="0" destOrd="0" presId="urn:microsoft.com/office/officeart/2008/layout/HexagonCluster"/>
    <dgm:cxn modelId="{CF7FC05E-7CFE-4CDA-8A6A-29354C9603BB}" srcId="{A67AC2F4-8AB7-4051-A408-12D9E0D5FC4C}" destId="{DFB2F66E-2569-40F1-A64F-DACE588813AE}" srcOrd="1" destOrd="0" parTransId="{D6935B76-0A95-4536-9878-84E0536FBE7C}" sibTransId="{1278F80A-2D6F-4322-8B50-0DFC80A65E3A}"/>
    <dgm:cxn modelId="{35B1C069-4DDA-4E8F-BE70-826303287394}" type="presOf" srcId="{1A2015A2-7672-4C2B-B5CE-60825856B8C5}" destId="{AFBA246C-4ED7-4484-8378-2CDE51907E8C}" srcOrd="0" destOrd="0" presId="urn:microsoft.com/office/officeart/2008/layout/HexagonCluster"/>
    <dgm:cxn modelId="{B84D834A-533A-4E18-9BCA-924C80105F2E}" type="presOf" srcId="{DFB2F66E-2569-40F1-A64F-DACE588813AE}" destId="{1076E95D-E94D-4454-9CD8-43F54CB7D418}" srcOrd="0" destOrd="0" presId="urn:microsoft.com/office/officeart/2008/layout/HexagonCluster"/>
    <dgm:cxn modelId="{5EF0B26E-3CB0-4F78-84CF-9D7C6515AE25}" srcId="{A67AC2F4-8AB7-4051-A408-12D9E0D5FC4C}" destId="{1A2015A2-7672-4C2B-B5CE-60825856B8C5}" srcOrd="0" destOrd="0" parTransId="{D1969796-CB1C-4FE2-B32E-2140678BFAF1}" sibTransId="{968AF7AC-1E67-4DCA-8C4D-DCECBF173506}"/>
    <dgm:cxn modelId="{2137BD6E-2E07-4CEB-8435-46FE2B68E24B}" type="presOf" srcId="{12F8F744-3DEB-43C0-A310-824DF0BBE9B8}" destId="{41B66C1C-4255-4B50-AFCC-50FE0C12BE22}" srcOrd="0" destOrd="0" presId="urn:microsoft.com/office/officeart/2008/layout/HexagonCluster"/>
    <dgm:cxn modelId="{47D1FE51-822A-42C5-9FBB-CC16776FA31C}" type="presOf" srcId="{E6B8EC3A-09D2-492A-ADC4-0910F2D04BBD}" destId="{B1B23F61-EDF9-4E10-BABA-494AE68EBD7B}" srcOrd="0" destOrd="0" presId="urn:microsoft.com/office/officeart/2008/layout/HexagonCluster"/>
    <dgm:cxn modelId="{29FE9289-19BF-4B7A-A1CE-09688562C9D7}" srcId="{A67AC2F4-8AB7-4051-A408-12D9E0D5FC4C}" destId="{E8AA07AE-8C82-48AF-A636-BBFC89B96F32}" srcOrd="2" destOrd="0" parTransId="{A4E95F71-E4C9-4B99-B0F4-2058E4383971}" sibTransId="{E6B8EC3A-09D2-492A-ADC4-0910F2D04BBD}"/>
    <dgm:cxn modelId="{557C1A8E-A20F-46D8-82CB-5425D932F370}" type="presOf" srcId="{968AF7AC-1E67-4DCA-8C4D-DCECBF173506}" destId="{C67142B7-7E88-4817-9C7F-DB98950D89C5}" srcOrd="0" destOrd="0" presId="urn:microsoft.com/office/officeart/2008/layout/HexagonCluster"/>
    <dgm:cxn modelId="{BAC0D1AC-243D-477C-9C0E-3EA226D7C761}" type="presOf" srcId="{E8AA07AE-8C82-48AF-A636-BBFC89B96F32}" destId="{B9AAFBBB-68BC-4AED-9274-D8F38AF44B6B}" srcOrd="0" destOrd="0" presId="urn:microsoft.com/office/officeart/2008/layout/HexagonCluster"/>
    <dgm:cxn modelId="{2FBEC2AD-03CF-4F2F-A0EA-BEB31ACF4EE4}" type="presOf" srcId="{8D24298A-9447-4408-A674-FCFC0E95F402}" destId="{78EA01F6-3405-48F9-9956-674D57C67CB7}" srcOrd="0" destOrd="0" presId="urn:microsoft.com/office/officeart/2008/layout/HexagonCluster"/>
    <dgm:cxn modelId="{205C62BE-DAE0-4DDA-AEA8-53A02E4CF92E}" srcId="{A67AC2F4-8AB7-4051-A408-12D9E0D5FC4C}" destId="{12F8F744-3DEB-43C0-A310-824DF0BBE9B8}" srcOrd="3" destOrd="0" parTransId="{C970CDB5-3753-47B2-8B87-6CE5FF5D2349}" sibTransId="{5AEE6842-C18F-432C-BC0F-B031BD139D86}"/>
    <dgm:cxn modelId="{8BA0D1CE-5296-4534-BC52-6FE1C4C11863}" srcId="{A67AC2F4-8AB7-4051-A408-12D9E0D5FC4C}" destId="{999ED1E3-9320-40D5-8FE1-5642A528EA19}" srcOrd="4" destOrd="0" parTransId="{7F9DCDB5-82D7-4E09-AF64-8F534481AFA1}" sibTransId="{8D24298A-9447-4408-A674-FCFC0E95F402}"/>
    <dgm:cxn modelId="{319297AA-1C73-4F74-B461-A317CD2AF968}" type="presParOf" srcId="{061ADA1E-31AA-48CA-B690-5CBA2C7537F6}" destId="{F2EAF5C7-8857-44B9-AF13-94AF7B0B40E7}" srcOrd="0" destOrd="0" presId="urn:microsoft.com/office/officeart/2008/layout/HexagonCluster"/>
    <dgm:cxn modelId="{EB6D2BED-4149-44E2-99DB-FEFD8DF88C13}" type="presParOf" srcId="{F2EAF5C7-8857-44B9-AF13-94AF7B0B40E7}" destId="{AFBA246C-4ED7-4484-8378-2CDE51907E8C}" srcOrd="0" destOrd="0" presId="urn:microsoft.com/office/officeart/2008/layout/HexagonCluster"/>
    <dgm:cxn modelId="{038C611C-47E1-4779-91DA-68DEEB98EC37}" type="presParOf" srcId="{061ADA1E-31AA-48CA-B690-5CBA2C7537F6}" destId="{3183C9C3-E831-466F-ABB9-730138AFCFD6}" srcOrd="1" destOrd="0" presId="urn:microsoft.com/office/officeart/2008/layout/HexagonCluster"/>
    <dgm:cxn modelId="{9DCF52B6-D967-42E6-83E8-80BC9937A689}" type="presParOf" srcId="{3183C9C3-E831-466F-ABB9-730138AFCFD6}" destId="{DD7EB176-37E9-446C-AFE4-75840F21EB4C}" srcOrd="0" destOrd="0" presId="urn:microsoft.com/office/officeart/2008/layout/HexagonCluster"/>
    <dgm:cxn modelId="{6E9FCCA8-6FBE-41D4-8AC6-A2260C7D0E3E}" type="presParOf" srcId="{061ADA1E-31AA-48CA-B690-5CBA2C7537F6}" destId="{8C25FA07-7FEC-440E-9C19-E07698EEFA69}" srcOrd="2" destOrd="0" presId="urn:microsoft.com/office/officeart/2008/layout/HexagonCluster"/>
    <dgm:cxn modelId="{601A38FE-6C48-4E9A-A270-47495419E238}" type="presParOf" srcId="{8C25FA07-7FEC-440E-9C19-E07698EEFA69}" destId="{C67142B7-7E88-4817-9C7F-DB98950D89C5}" srcOrd="0" destOrd="0" presId="urn:microsoft.com/office/officeart/2008/layout/HexagonCluster"/>
    <dgm:cxn modelId="{DE871FB4-74B8-4FB5-A3D2-C5146E3FB547}" type="presParOf" srcId="{061ADA1E-31AA-48CA-B690-5CBA2C7537F6}" destId="{38747427-BDF5-4C03-A9B4-48E7B0768456}" srcOrd="3" destOrd="0" presId="urn:microsoft.com/office/officeart/2008/layout/HexagonCluster"/>
    <dgm:cxn modelId="{4873674B-D692-49B9-A3C3-97A203A40C1D}" type="presParOf" srcId="{38747427-BDF5-4C03-A9B4-48E7B0768456}" destId="{B3EBE8B0-140B-4B53-AA8B-F103DBDC7246}" srcOrd="0" destOrd="0" presId="urn:microsoft.com/office/officeart/2008/layout/HexagonCluster"/>
    <dgm:cxn modelId="{EE4E3F63-7A25-4E5F-8D26-E33717F1A5CC}" type="presParOf" srcId="{061ADA1E-31AA-48CA-B690-5CBA2C7537F6}" destId="{30879E07-524A-42FA-9D03-CBE1EE9FE1EF}" srcOrd="4" destOrd="0" presId="urn:microsoft.com/office/officeart/2008/layout/HexagonCluster"/>
    <dgm:cxn modelId="{2E1E0B2E-5DE9-47E2-AD2A-B44AA9DD2891}" type="presParOf" srcId="{30879E07-524A-42FA-9D03-CBE1EE9FE1EF}" destId="{1076E95D-E94D-4454-9CD8-43F54CB7D418}" srcOrd="0" destOrd="0" presId="urn:microsoft.com/office/officeart/2008/layout/HexagonCluster"/>
    <dgm:cxn modelId="{7C77E80C-E157-41E2-AFBD-E0A0E982DA3E}" type="presParOf" srcId="{061ADA1E-31AA-48CA-B690-5CBA2C7537F6}" destId="{34B3081A-71BC-4AE4-BCB3-1679F91D325B}" srcOrd="5" destOrd="0" presId="urn:microsoft.com/office/officeart/2008/layout/HexagonCluster"/>
    <dgm:cxn modelId="{3009AAA8-6493-48B7-A6FF-F64EA433B5AF}" type="presParOf" srcId="{34B3081A-71BC-4AE4-BCB3-1679F91D325B}" destId="{ACACDE86-95EC-47EF-A1D6-93566D8F7DAF}" srcOrd="0" destOrd="0" presId="urn:microsoft.com/office/officeart/2008/layout/HexagonCluster"/>
    <dgm:cxn modelId="{DE4D4349-0A19-4BB3-B4F5-B3DEAAFB2BBA}" type="presParOf" srcId="{061ADA1E-31AA-48CA-B690-5CBA2C7537F6}" destId="{56E29968-9B99-4604-9CD0-19AD3BBFE3D2}" srcOrd="6" destOrd="0" presId="urn:microsoft.com/office/officeart/2008/layout/HexagonCluster"/>
    <dgm:cxn modelId="{54093216-6742-497A-BEC3-03C38C8EAA51}" type="presParOf" srcId="{56E29968-9B99-4604-9CD0-19AD3BBFE3D2}" destId="{6117B24B-B15B-4A46-8B21-52602A472409}" srcOrd="0" destOrd="0" presId="urn:microsoft.com/office/officeart/2008/layout/HexagonCluster"/>
    <dgm:cxn modelId="{09D0D714-D803-4465-A805-07BE6B5F1F2C}" type="presParOf" srcId="{061ADA1E-31AA-48CA-B690-5CBA2C7537F6}" destId="{16F1440F-C0F7-431D-825B-A98BF1C66EA7}" srcOrd="7" destOrd="0" presId="urn:microsoft.com/office/officeart/2008/layout/HexagonCluster"/>
    <dgm:cxn modelId="{96682D2F-7D0C-42A2-9E34-877DA5D7A27F}" type="presParOf" srcId="{16F1440F-C0F7-431D-825B-A98BF1C66EA7}" destId="{23C8E10F-E4D5-4C52-A7D0-A8799A88CE1E}" srcOrd="0" destOrd="0" presId="urn:microsoft.com/office/officeart/2008/layout/HexagonCluster"/>
    <dgm:cxn modelId="{FDE49EE7-A0C8-4D0E-9347-86217B639F9E}" type="presParOf" srcId="{061ADA1E-31AA-48CA-B690-5CBA2C7537F6}" destId="{C8A63828-F290-4162-B26D-9E0A2E7A722B}" srcOrd="8" destOrd="0" presId="urn:microsoft.com/office/officeart/2008/layout/HexagonCluster"/>
    <dgm:cxn modelId="{D7565875-9984-4029-BE5A-0CBC65AEBDB3}" type="presParOf" srcId="{C8A63828-F290-4162-B26D-9E0A2E7A722B}" destId="{B9AAFBBB-68BC-4AED-9274-D8F38AF44B6B}" srcOrd="0" destOrd="0" presId="urn:microsoft.com/office/officeart/2008/layout/HexagonCluster"/>
    <dgm:cxn modelId="{75ED167F-1343-4E72-8075-30E68783E9A8}" type="presParOf" srcId="{061ADA1E-31AA-48CA-B690-5CBA2C7537F6}" destId="{A2BB47CC-9B19-40B1-A991-9B19660AEC8D}" srcOrd="9" destOrd="0" presId="urn:microsoft.com/office/officeart/2008/layout/HexagonCluster"/>
    <dgm:cxn modelId="{DCF2DA4B-D2CF-44E9-B44D-9BD0AA8EC645}" type="presParOf" srcId="{A2BB47CC-9B19-40B1-A991-9B19660AEC8D}" destId="{54DB90E9-B957-4A24-AFA8-872B8F4BF365}" srcOrd="0" destOrd="0" presId="urn:microsoft.com/office/officeart/2008/layout/HexagonCluster"/>
    <dgm:cxn modelId="{9D0DD541-0810-4B15-AFDE-D52E976A5267}" type="presParOf" srcId="{061ADA1E-31AA-48CA-B690-5CBA2C7537F6}" destId="{AA03F8EF-C8B0-44C4-9A06-038BDAD644F6}" srcOrd="10" destOrd="0" presId="urn:microsoft.com/office/officeart/2008/layout/HexagonCluster"/>
    <dgm:cxn modelId="{1E8A6D92-C811-4272-BDE4-9D4946E1D623}" type="presParOf" srcId="{AA03F8EF-C8B0-44C4-9A06-038BDAD644F6}" destId="{B1B23F61-EDF9-4E10-BABA-494AE68EBD7B}" srcOrd="0" destOrd="0" presId="urn:microsoft.com/office/officeart/2008/layout/HexagonCluster"/>
    <dgm:cxn modelId="{CE756C55-0872-44AB-9B7A-86695AF1C4D8}" type="presParOf" srcId="{061ADA1E-31AA-48CA-B690-5CBA2C7537F6}" destId="{FFBAB534-C10A-4887-9924-9EAB3E8BED49}" srcOrd="11" destOrd="0" presId="urn:microsoft.com/office/officeart/2008/layout/HexagonCluster"/>
    <dgm:cxn modelId="{60EC6E95-5F1D-4355-93AB-C9BEC21F7610}" type="presParOf" srcId="{FFBAB534-C10A-4887-9924-9EAB3E8BED49}" destId="{CFBD53FF-A106-4289-B3FF-0A2308BBBC7E}" srcOrd="0" destOrd="0" presId="urn:microsoft.com/office/officeart/2008/layout/HexagonCluster"/>
    <dgm:cxn modelId="{7EE71F08-5746-4AD9-B7CB-F57D73660C00}" type="presParOf" srcId="{061ADA1E-31AA-48CA-B690-5CBA2C7537F6}" destId="{DCF2343C-61D4-415E-AF8A-2B0490FD0FDC}" srcOrd="12" destOrd="0" presId="urn:microsoft.com/office/officeart/2008/layout/HexagonCluster"/>
    <dgm:cxn modelId="{7739A367-C498-4575-A808-15840D81415D}" type="presParOf" srcId="{DCF2343C-61D4-415E-AF8A-2B0490FD0FDC}" destId="{41B66C1C-4255-4B50-AFCC-50FE0C12BE22}" srcOrd="0" destOrd="0" presId="urn:microsoft.com/office/officeart/2008/layout/HexagonCluster"/>
    <dgm:cxn modelId="{86BE649B-38CA-4126-BA64-6643E87C5DA0}" type="presParOf" srcId="{061ADA1E-31AA-48CA-B690-5CBA2C7537F6}" destId="{681900C3-A708-4F66-A970-B74F8EFAD4A9}" srcOrd="13" destOrd="0" presId="urn:microsoft.com/office/officeart/2008/layout/HexagonCluster"/>
    <dgm:cxn modelId="{DD792783-18BF-49FB-9C1E-0D6C6BE563A7}" type="presParOf" srcId="{681900C3-A708-4F66-A970-B74F8EFAD4A9}" destId="{0960FBC0-4ACD-406F-9E03-05D0F6D5DA18}" srcOrd="0" destOrd="0" presId="urn:microsoft.com/office/officeart/2008/layout/HexagonCluster"/>
    <dgm:cxn modelId="{4F981506-0C43-4DEF-A77E-574567A7C2C7}" type="presParOf" srcId="{061ADA1E-31AA-48CA-B690-5CBA2C7537F6}" destId="{EE84EF69-36B8-46BD-9E51-BAB5AC1A7CB9}" srcOrd="14" destOrd="0" presId="urn:microsoft.com/office/officeart/2008/layout/HexagonCluster"/>
    <dgm:cxn modelId="{48F73220-7CA6-41AD-BD1E-CE9498DF6267}" type="presParOf" srcId="{EE84EF69-36B8-46BD-9E51-BAB5AC1A7CB9}" destId="{DA898C02-F8EA-4274-8C7A-A85D50D5BB9C}" srcOrd="0" destOrd="0" presId="urn:microsoft.com/office/officeart/2008/layout/HexagonCluster"/>
    <dgm:cxn modelId="{A0CFF13C-F9BA-47CB-92A6-C12116A1FDD8}" type="presParOf" srcId="{061ADA1E-31AA-48CA-B690-5CBA2C7537F6}" destId="{F61464D6-0285-4D78-AB18-7FAA2BABA921}" srcOrd="15" destOrd="0" presId="urn:microsoft.com/office/officeart/2008/layout/HexagonCluster"/>
    <dgm:cxn modelId="{9B73B910-4A80-4613-AFC7-E228E8656B91}" type="presParOf" srcId="{F61464D6-0285-4D78-AB18-7FAA2BABA921}" destId="{B81BA783-F362-47A3-98F2-087A62949977}" srcOrd="0" destOrd="0" presId="urn:microsoft.com/office/officeart/2008/layout/HexagonCluster"/>
    <dgm:cxn modelId="{060D022A-BEFD-45A7-94BB-ADFADD7D6173}" type="presParOf" srcId="{061ADA1E-31AA-48CA-B690-5CBA2C7537F6}" destId="{71DC8FE7-5AA0-430E-BEDF-B230D3ACCB90}" srcOrd="16" destOrd="0" presId="urn:microsoft.com/office/officeart/2008/layout/HexagonCluster"/>
    <dgm:cxn modelId="{26740CA4-92F9-48DB-951D-AAB74E049A76}" type="presParOf" srcId="{71DC8FE7-5AA0-430E-BEDF-B230D3ACCB90}" destId="{73F04E4C-2C7F-4EB3-BA1E-5E14276E2CFE}" srcOrd="0" destOrd="0" presId="urn:microsoft.com/office/officeart/2008/layout/HexagonCluster"/>
    <dgm:cxn modelId="{6BC8D693-8568-4760-AE0C-19D19BE45747}" type="presParOf" srcId="{061ADA1E-31AA-48CA-B690-5CBA2C7537F6}" destId="{A8D9A04C-EE09-4DCF-BCA4-A3DE7B84184C}" srcOrd="17" destOrd="0" presId="urn:microsoft.com/office/officeart/2008/layout/HexagonCluster"/>
    <dgm:cxn modelId="{BE69227B-278E-4CCF-9185-76DEACB46602}" type="presParOf" srcId="{A8D9A04C-EE09-4DCF-BCA4-A3DE7B84184C}" destId="{D72D7637-4A72-4849-B423-F4B89DA14FB4}" srcOrd="0" destOrd="0" presId="urn:microsoft.com/office/officeart/2008/layout/HexagonCluster"/>
    <dgm:cxn modelId="{15829044-B94A-4F97-99FF-109393503D76}" type="presParOf" srcId="{061ADA1E-31AA-48CA-B690-5CBA2C7537F6}" destId="{AED1AFB5-E684-4A6E-BE70-6118914F5B70}" srcOrd="18" destOrd="0" presId="urn:microsoft.com/office/officeart/2008/layout/HexagonCluster"/>
    <dgm:cxn modelId="{ECD15A11-615E-4EB0-9F01-5FC8D1B090A2}" type="presParOf" srcId="{AED1AFB5-E684-4A6E-BE70-6118914F5B70}" destId="{78EA01F6-3405-48F9-9956-674D57C67CB7}" srcOrd="0" destOrd="0" presId="urn:microsoft.com/office/officeart/2008/layout/HexagonCluster"/>
    <dgm:cxn modelId="{462516FD-B21D-4E41-9EC4-9270BA5D544C}" type="presParOf" srcId="{061ADA1E-31AA-48CA-B690-5CBA2C7537F6}" destId="{2285D8D2-9E83-454A-8641-EA6133FDD59A}" srcOrd="19" destOrd="0" presId="urn:microsoft.com/office/officeart/2008/layout/HexagonCluster"/>
    <dgm:cxn modelId="{DFE7D9DA-B9C3-4B01-87F2-5A7B19628074}" type="presParOf" srcId="{2285D8D2-9E83-454A-8641-EA6133FDD59A}" destId="{F2F9A16F-39C9-46EA-B505-9D494488FCE1}" srcOrd="0" destOrd="0" presId="urn:microsoft.com/office/officeart/2008/layout/HexagonCluster"/>
    <dgm:cxn modelId="{194E7A27-B201-4942-99F7-9C12F7A357EF}" type="presParOf" srcId="{061ADA1E-31AA-48CA-B690-5CBA2C7537F6}" destId="{CDA3EC9D-FBB0-4805-8777-99AE43E7CE65}" srcOrd="20" destOrd="0" presId="urn:microsoft.com/office/officeart/2008/layout/HexagonCluster"/>
    <dgm:cxn modelId="{105F6E71-AF63-40D2-A800-72EC8DD0723E}" type="presParOf" srcId="{CDA3EC9D-FBB0-4805-8777-99AE43E7CE65}" destId="{36A7398D-F66D-4AEA-8CF2-00C9CAEE02AA}" srcOrd="0" destOrd="0" presId="urn:microsoft.com/office/officeart/2008/layout/HexagonCluster"/>
    <dgm:cxn modelId="{1CF0CD78-4E03-482D-98CB-AE61ED7CAFE0}" type="presParOf" srcId="{061ADA1E-31AA-48CA-B690-5CBA2C7537F6}" destId="{0CC1B543-137C-4972-8B59-033E35297D4C}" srcOrd="21" destOrd="0" presId="urn:microsoft.com/office/officeart/2008/layout/HexagonCluster"/>
    <dgm:cxn modelId="{85B2518C-E52A-467F-AA23-1EAE454A889E}" type="presParOf" srcId="{0CC1B543-137C-4972-8B59-033E35297D4C}" destId="{E7846387-561E-4ECE-B290-6CAAC5C6576A}" srcOrd="0" destOrd="0" presId="urn:microsoft.com/office/officeart/2008/layout/HexagonCluster"/>
    <dgm:cxn modelId="{65520E3C-1402-4419-A031-248161ECEB8D}" type="presParOf" srcId="{061ADA1E-31AA-48CA-B690-5CBA2C7537F6}" destId="{74F3FE58-A094-4B1C-8CAD-90441DC91C69}" srcOrd="22" destOrd="0" presId="urn:microsoft.com/office/officeart/2008/layout/HexagonCluster"/>
    <dgm:cxn modelId="{4DE81023-B555-407E-A463-65DAC551D179}" type="presParOf" srcId="{74F3FE58-A094-4B1C-8CAD-90441DC91C69}" destId="{54EF3219-5C53-4A49-B588-825D03D83E32}" srcOrd="0" destOrd="0" presId="urn:microsoft.com/office/officeart/2008/layout/HexagonCluster"/>
    <dgm:cxn modelId="{3760B5E3-F783-40F4-BFDD-6A2F81CFFE7A}" type="presParOf" srcId="{061ADA1E-31AA-48CA-B690-5CBA2C7537F6}" destId="{964641D7-1B1E-4C27-80CF-18C77E716CBB}" srcOrd="23" destOrd="0" presId="urn:microsoft.com/office/officeart/2008/layout/HexagonCluster"/>
    <dgm:cxn modelId="{D36A0406-8EDC-440D-93CF-B900851AAB2C}" type="presParOf" srcId="{964641D7-1B1E-4C27-80CF-18C77E716CBB}" destId="{0B42BCEE-1897-40A5-B401-92241CEC3E03}"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6325C7-ACE8-4074-8350-27CE54DBD615}" type="doc">
      <dgm:prSet loTypeId="urn:microsoft.com/office/officeart/2005/8/layout/pList2" loCatId="list" qsTypeId="urn:microsoft.com/office/officeart/2005/8/quickstyle/simple4" qsCatId="simple" csTypeId="urn:microsoft.com/office/officeart/2005/8/colors/accent1_2" csCatId="accent1" phldr="1"/>
      <dgm:spPr/>
    </dgm:pt>
    <dgm:pt modelId="{ABBD3F24-750F-4E36-A5F6-9F7DC99C3CEB}">
      <dgm:prSet phldrT="[Text]" custT="1"/>
      <dgm:spPr/>
      <dgm:t>
        <a:bodyPr/>
        <a:lstStyle/>
        <a:p>
          <a:pPr algn="l"/>
          <a:r>
            <a:rPr lang="en-US" sz="1600" b="1" dirty="0">
              <a:latin typeface="+mj-lt"/>
            </a:rPr>
            <a:t>Conceptual</a:t>
          </a:r>
          <a:br>
            <a:rPr lang="en-US" sz="1600" dirty="0"/>
          </a:br>
          <a:br>
            <a:rPr lang="en-US" sz="1600" dirty="0"/>
          </a:br>
          <a:r>
            <a:rPr lang="en-US" sz="1400" dirty="0">
              <a:latin typeface="+mj-lt"/>
            </a:rPr>
            <a:t>It helps readers map their knowledge and understanding to the tasks they need to perform and to provide other essential information about a product, process, or system.</a:t>
          </a:r>
          <a:br>
            <a:rPr lang="en-US" sz="1400" dirty="0">
              <a:latin typeface="+mj-lt"/>
            </a:rPr>
          </a:br>
          <a:br>
            <a:rPr lang="en-US" sz="1400" dirty="0">
              <a:latin typeface="+mj-lt"/>
            </a:rPr>
          </a:br>
          <a:r>
            <a:rPr lang="en-US" sz="1100" dirty="0">
              <a:latin typeface="+mj-lt"/>
            </a:rPr>
            <a:t>For example, an overview of the bicycle, its usage, types, etc.</a:t>
          </a:r>
        </a:p>
      </dgm:t>
    </dgm:pt>
    <dgm:pt modelId="{91F2BF9A-A40F-4B3F-B205-A1729F7F2252}" type="parTrans" cxnId="{ADE4F132-D86B-4915-A806-69F77846DBB2}">
      <dgm:prSet/>
      <dgm:spPr/>
      <dgm:t>
        <a:bodyPr/>
        <a:lstStyle/>
        <a:p>
          <a:endParaRPr lang="en-US"/>
        </a:p>
      </dgm:t>
    </dgm:pt>
    <dgm:pt modelId="{1CAA215F-8EF6-4E73-B646-1F08C67DB92E}" type="sibTrans" cxnId="{ADE4F132-D86B-4915-A806-69F77846DBB2}">
      <dgm:prSet/>
      <dgm:spPr/>
      <dgm:t>
        <a:bodyPr/>
        <a:lstStyle/>
        <a:p>
          <a:endParaRPr lang="en-US"/>
        </a:p>
      </dgm:t>
    </dgm:pt>
    <dgm:pt modelId="{D554D849-CEBB-48D0-84D9-C48DE232D337}">
      <dgm:prSet phldrT="[Text]" custT="1"/>
      <dgm:spPr/>
      <dgm:t>
        <a:bodyPr/>
        <a:lstStyle/>
        <a:p>
          <a:pPr algn="l"/>
          <a:r>
            <a:rPr lang="en-US" sz="1600" b="1" dirty="0"/>
            <a:t>Procedure</a:t>
          </a:r>
          <a:br>
            <a:rPr lang="en-US" sz="1900" b="1" dirty="0"/>
          </a:br>
          <a:br>
            <a:rPr lang="en-US" sz="1900" b="1" dirty="0"/>
          </a:br>
          <a:r>
            <a:rPr lang="en-US" sz="1400" b="0" dirty="0"/>
            <a:t>It </a:t>
          </a:r>
          <a:r>
            <a:rPr lang="en-US" sz="1400" dirty="0"/>
            <a:t>provides step-by-step instructions. It helps a reader to complete a specific task.</a:t>
          </a:r>
          <a:br>
            <a:rPr lang="en-US" sz="1400" dirty="0"/>
          </a:br>
          <a:br>
            <a:rPr lang="en-US" sz="1400" dirty="0"/>
          </a:br>
          <a:r>
            <a:rPr lang="en-US" sz="1100" dirty="0"/>
            <a:t>For example, instructions on how to replace a bicycle rear wheel.</a:t>
          </a:r>
          <a:endParaRPr lang="en-US" sz="1100" b="1" dirty="0"/>
        </a:p>
      </dgm:t>
    </dgm:pt>
    <dgm:pt modelId="{B6629B69-A405-434B-8813-0D28539B51B8}" type="parTrans" cxnId="{239ACAAE-912A-4A34-8AE9-3FB7861AF2BA}">
      <dgm:prSet/>
      <dgm:spPr/>
      <dgm:t>
        <a:bodyPr/>
        <a:lstStyle/>
        <a:p>
          <a:endParaRPr lang="en-US"/>
        </a:p>
      </dgm:t>
    </dgm:pt>
    <dgm:pt modelId="{60503790-D61B-475F-B969-4E2658A1AFE0}" type="sibTrans" cxnId="{239ACAAE-912A-4A34-8AE9-3FB7861AF2BA}">
      <dgm:prSet/>
      <dgm:spPr/>
      <dgm:t>
        <a:bodyPr/>
        <a:lstStyle/>
        <a:p>
          <a:endParaRPr lang="en-US"/>
        </a:p>
      </dgm:t>
    </dgm:pt>
    <dgm:pt modelId="{1471944A-7B24-47E3-991C-9E20C1BFD7B4}">
      <dgm:prSet phldrT="[Text]" custT="1"/>
      <dgm:spPr/>
      <dgm:t>
        <a:bodyPr/>
        <a:lstStyle/>
        <a:p>
          <a:pPr algn="l"/>
          <a:r>
            <a:rPr lang="en-US" sz="1600" b="1" dirty="0"/>
            <a:t>Reference</a:t>
          </a:r>
          <a:br>
            <a:rPr lang="en-US" sz="1900" b="1" dirty="0"/>
          </a:br>
          <a:br>
            <a:rPr lang="en-US" sz="1900" b="1" dirty="0"/>
          </a:br>
          <a:r>
            <a:rPr lang="en-US" sz="1400" b="0" dirty="0"/>
            <a:t>It </a:t>
          </a:r>
          <a:r>
            <a:rPr lang="en-US" sz="1400" dirty="0"/>
            <a:t>provides information that you may need to look up, some additional information.</a:t>
          </a:r>
          <a:br>
            <a:rPr lang="en-US" sz="1400" dirty="0"/>
          </a:br>
          <a:br>
            <a:rPr lang="en-US" sz="1400" dirty="0"/>
          </a:br>
          <a:r>
            <a:rPr lang="en-US" sz="1100" dirty="0"/>
            <a:t>For example, it may contain cycling or bicycle related terms.</a:t>
          </a:r>
          <a:endParaRPr lang="en-US" sz="1100" b="1" dirty="0"/>
        </a:p>
      </dgm:t>
    </dgm:pt>
    <dgm:pt modelId="{2DFD9A85-58BD-4D24-B701-9771883337C9}" type="parTrans" cxnId="{6E9BFD4B-2C56-4E1B-BDDB-E460708BDABB}">
      <dgm:prSet/>
      <dgm:spPr/>
      <dgm:t>
        <a:bodyPr/>
        <a:lstStyle/>
        <a:p>
          <a:endParaRPr lang="en-US"/>
        </a:p>
      </dgm:t>
    </dgm:pt>
    <dgm:pt modelId="{803E7A46-CFFB-4426-9656-B76A51B47878}" type="sibTrans" cxnId="{6E9BFD4B-2C56-4E1B-BDDB-E460708BDABB}">
      <dgm:prSet/>
      <dgm:spPr/>
      <dgm:t>
        <a:bodyPr/>
        <a:lstStyle/>
        <a:p>
          <a:endParaRPr lang="en-US"/>
        </a:p>
      </dgm:t>
    </dgm:pt>
    <dgm:pt modelId="{03A015EE-69B2-457D-9ECA-057D548896F1}" type="pres">
      <dgm:prSet presAssocID="{586325C7-ACE8-4074-8350-27CE54DBD615}" presName="Name0" presStyleCnt="0">
        <dgm:presLayoutVars>
          <dgm:dir/>
          <dgm:resizeHandles val="exact"/>
        </dgm:presLayoutVars>
      </dgm:prSet>
      <dgm:spPr/>
    </dgm:pt>
    <dgm:pt modelId="{F3005B73-F935-4F38-B53E-8A9E078903A8}" type="pres">
      <dgm:prSet presAssocID="{586325C7-ACE8-4074-8350-27CE54DBD615}" presName="bkgdShp" presStyleLbl="alignAccFollowNode1" presStyleIdx="0" presStyleCnt="1" custLinFactNeighborX="-6094" custLinFactNeighborY="-1627"/>
      <dgm:spPr/>
    </dgm:pt>
    <dgm:pt modelId="{51EDF977-47F4-4393-95DF-88F490401676}" type="pres">
      <dgm:prSet presAssocID="{586325C7-ACE8-4074-8350-27CE54DBD615}" presName="linComp" presStyleCnt="0"/>
      <dgm:spPr/>
    </dgm:pt>
    <dgm:pt modelId="{24836DFA-6021-4E70-9FB3-3E0AAC7A03A9}" type="pres">
      <dgm:prSet presAssocID="{ABBD3F24-750F-4E36-A5F6-9F7DC99C3CEB}" presName="compNode" presStyleCnt="0"/>
      <dgm:spPr/>
    </dgm:pt>
    <dgm:pt modelId="{6E1654D9-9845-42B2-B7D6-F34E156753BA}" type="pres">
      <dgm:prSet presAssocID="{ABBD3F24-750F-4E36-A5F6-9F7DC99C3CEB}" presName="node" presStyleLbl="node1" presStyleIdx="0" presStyleCnt="3" custScaleY="113425">
        <dgm:presLayoutVars>
          <dgm:bulletEnabled val="1"/>
        </dgm:presLayoutVars>
      </dgm:prSet>
      <dgm:spPr/>
    </dgm:pt>
    <dgm:pt modelId="{2363CE61-8682-4773-859F-0E14A58671C9}" type="pres">
      <dgm:prSet presAssocID="{ABBD3F24-750F-4E36-A5F6-9F7DC99C3CEB}" presName="invisiNode" presStyleLbl="node1" presStyleIdx="0" presStyleCnt="3"/>
      <dgm:spPr/>
    </dgm:pt>
    <dgm:pt modelId="{CD723467-1AFB-462F-9C67-8DD87A46E8D1}" type="pres">
      <dgm:prSet presAssocID="{ABBD3F24-750F-4E36-A5F6-9F7DC99C3CEB}" presName="imagNode" presStyleLbl="fgImgPlace1" presStyleIdx="0" presStyleCnt="3"/>
      <dgm:spPr>
        <a:blipFill>
          <a:blip xmlns:r="http://schemas.openxmlformats.org/officeDocument/2006/relationships" r:embed="rId1"/>
          <a:srcRect/>
          <a:stretch>
            <a:fillRect l="-10000" r="-10000"/>
          </a:stretch>
        </a:blipFill>
      </dgm:spPr>
    </dgm:pt>
    <dgm:pt modelId="{71AE3FC3-EC83-4AF6-9E77-D92B16EBA10C}" type="pres">
      <dgm:prSet presAssocID="{1CAA215F-8EF6-4E73-B646-1F08C67DB92E}" presName="sibTrans" presStyleLbl="sibTrans2D1" presStyleIdx="0" presStyleCnt="0"/>
      <dgm:spPr/>
    </dgm:pt>
    <dgm:pt modelId="{AC0E3131-E9F1-4F85-A3AF-35E68F423C8C}" type="pres">
      <dgm:prSet presAssocID="{D554D849-CEBB-48D0-84D9-C48DE232D337}" presName="compNode" presStyleCnt="0"/>
      <dgm:spPr/>
    </dgm:pt>
    <dgm:pt modelId="{F2B32138-AD74-4DC9-9AF9-D7D5ECD85417}" type="pres">
      <dgm:prSet presAssocID="{D554D849-CEBB-48D0-84D9-C48DE232D337}" presName="node" presStyleLbl="node1" presStyleIdx="1" presStyleCnt="3" custScaleY="114512">
        <dgm:presLayoutVars>
          <dgm:bulletEnabled val="1"/>
        </dgm:presLayoutVars>
      </dgm:prSet>
      <dgm:spPr/>
    </dgm:pt>
    <dgm:pt modelId="{665CE680-FFB5-44B0-8789-34BF10350B7A}" type="pres">
      <dgm:prSet presAssocID="{D554D849-CEBB-48D0-84D9-C48DE232D337}" presName="invisiNode" presStyleLbl="node1" presStyleIdx="1" presStyleCnt="3"/>
      <dgm:spPr/>
    </dgm:pt>
    <dgm:pt modelId="{B89BC27A-E67F-43DF-8571-5C2F8705DECA}" type="pres">
      <dgm:prSet presAssocID="{D554D849-CEBB-48D0-84D9-C48DE232D337}" presName="imagNode" presStyleLbl="fgImgPlace1" presStyleIdx="1" presStyleCnt="3"/>
      <dgm:spPr>
        <a:blipFill>
          <a:blip xmlns:r="http://schemas.openxmlformats.org/officeDocument/2006/relationships" r:embed="rId2"/>
          <a:srcRect/>
          <a:stretch>
            <a:fillRect l="-19000" r="-19000"/>
          </a:stretch>
        </a:blipFill>
      </dgm:spPr>
    </dgm:pt>
    <dgm:pt modelId="{697C5BE2-C675-4550-B3D3-4C5B8C44539A}" type="pres">
      <dgm:prSet presAssocID="{60503790-D61B-475F-B969-4E2658A1AFE0}" presName="sibTrans" presStyleLbl="sibTrans2D1" presStyleIdx="0" presStyleCnt="0"/>
      <dgm:spPr/>
    </dgm:pt>
    <dgm:pt modelId="{00C476A1-E978-4763-9FA5-E56106ADA402}" type="pres">
      <dgm:prSet presAssocID="{1471944A-7B24-47E3-991C-9E20C1BFD7B4}" presName="compNode" presStyleCnt="0"/>
      <dgm:spPr/>
    </dgm:pt>
    <dgm:pt modelId="{09858983-0609-43C4-A845-6D7B0E885D36}" type="pres">
      <dgm:prSet presAssocID="{1471944A-7B24-47E3-991C-9E20C1BFD7B4}" presName="node" presStyleLbl="node1" presStyleIdx="2" presStyleCnt="3" custScaleY="114924">
        <dgm:presLayoutVars>
          <dgm:bulletEnabled val="1"/>
        </dgm:presLayoutVars>
      </dgm:prSet>
      <dgm:spPr/>
    </dgm:pt>
    <dgm:pt modelId="{61FD052A-5932-43CE-B53D-62E7ED7DFE6E}" type="pres">
      <dgm:prSet presAssocID="{1471944A-7B24-47E3-991C-9E20C1BFD7B4}" presName="invisiNode" presStyleLbl="node1" presStyleIdx="2" presStyleCnt="3"/>
      <dgm:spPr/>
    </dgm:pt>
    <dgm:pt modelId="{8D9FE4FE-93BC-446B-A6F4-DA4D9EE3B20D}" type="pres">
      <dgm:prSet presAssocID="{1471944A-7B24-47E3-991C-9E20C1BFD7B4}" presName="imagNode" presStyleLbl="fgImgPlace1" presStyleIdx="2" presStyleCnt="3"/>
      <dgm:spPr>
        <a:blipFill>
          <a:blip xmlns:r="http://schemas.openxmlformats.org/officeDocument/2006/relationships" r:embed="rId3"/>
          <a:srcRect/>
          <a:stretch>
            <a:fillRect l="-27000" r="-27000"/>
          </a:stretch>
        </a:blipFill>
      </dgm:spPr>
    </dgm:pt>
  </dgm:ptLst>
  <dgm:cxnLst>
    <dgm:cxn modelId="{763B7418-3C2D-4921-87AC-B3DE8D948983}" type="presOf" srcId="{60503790-D61B-475F-B969-4E2658A1AFE0}" destId="{697C5BE2-C675-4550-B3D3-4C5B8C44539A}" srcOrd="0" destOrd="0" presId="urn:microsoft.com/office/officeart/2005/8/layout/pList2"/>
    <dgm:cxn modelId="{ADE4F132-D86B-4915-A806-69F77846DBB2}" srcId="{586325C7-ACE8-4074-8350-27CE54DBD615}" destId="{ABBD3F24-750F-4E36-A5F6-9F7DC99C3CEB}" srcOrd="0" destOrd="0" parTransId="{91F2BF9A-A40F-4B3F-B205-A1729F7F2252}" sibTransId="{1CAA215F-8EF6-4E73-B646-1F08C67DB92E}"/>
    <dgm:cxn modelId="{6E9BFD4B-2C56-4E1B-BDDB-E460708BDABB}" srcId="{586325C7-ACE8-4074-8350-27CE54DBD615}" destId="{1471944A-7B24-47E3-991C-9E20C1BFD7B4}" srcOrd="2" destOrd="0" parTransId="{2DFD9A85-58BD-4D24-B701-9771883337C9}" sibTransId="{803E7A46-CFFB-4426-9656-B76A51B47878}"/>
    <dgm:cxn modelId="{662F836E-0F09-44CD-BBCD-5191D9E3CFFB}" type="presOf" srcId="{ABBD3F24-750F-4E36-A5F6-9F7DC99C3CEB}" destId="{6E1654D9-9845-42B2-B7D6-F34E156753BA}" srcOrd="0" destOrd="0" presId="urn:microsoft.com/office/officeart/2005/8/layout/pList2"/>
    <dgm:cxn modelId="{8BFDAD79-6304-43F9-BAE1-3A61B6001ED2}" type="presOf" srcId="{D554D849-CEBB-48D0-84D9-C48DE232D337}" destId="{F2B32138-AD74-4DC9-9AF9-D7D5ECD85417}" srcOrd="0" destOrd="0" presId="urn:microsoft.com/office/officeart/2005/8/layout/pList2"/>
    <dgm:cxn modelId="{331EAD90-C8D2-4E3A-8D8A-D53225D74F93}" type="presOf" srcId="{1471944A-7B24-47E3-991C-9E20C1BFD7B4}" destId="{09858983-0609-43C4-A845-6D7B0E885D36}" srcOrd="0" destOrd="0" presId="urn:microsoft.com/office/officeart/2005/8/layout/pList2"/>
    <dgm:cxn modelId="{239ACAAE-912A-4A34-8AE9-3FB7861AF2BA}" srcId="{586325C7-ACE8-4074-8350-27CE54DBD615}" destId="{D554D849-CEBB-48D0-84D9-C48DE232D337}" srcOrd="1" destOrd="0" parTransId="{B6629B69-A405-434B-8813-0D28539B51B8}" sibTransId="{60503790-D61B-475F-B969-4E2658A1AFE0}"/>
    <dgm:cxn modelId="{D32B6BE2-8A9F-454E-A991-D87B23F7C4C7}" type="presOf" srcId="{586325C7-ACE8-4074-8350-27CE54DBD615}" destId="{03A015EE-69B2-457D-9ECA-057D548896F1}" srcOrd="0" destOrd="0" presId="urn:microsoft.com/office/officeart/2005/8/layout/pList2"/>
    <dgm:cxn modelId="{DA2E0DEA-DE0A-4D74-B59D-944028A5C303}" type="presOf" srcId="{1CAA215F-8EF6-4E73-B646-1F08C67DB92E}" destId="{71AE3FC3-EC83-4AF6-9E77-D92B16EBA10C}" srcOrd="0" destOrd="0" presId="urn:microsoft.com/office/officeart/2005/8/layout/pList2"/>
    <dgm:cxn modelId="{E2467079-AF54-4B31-8441-C0E7DD1731EE}" type="presParOf" srcId="{03A015EE-69B2-457D-9ECA-057D548896F1}" destId="{F3005B73-F935-4F38-B53E-8A9E078903A8}" srcOrd="0" destOrd="0" presId="urn:microsoft.com/office/officeart/2005/8/layout/pList2"/>
    <dgm:cxn modelId="{36EE6BCD-D535-40B7-B677-7BDD5AF7F687}" type="presParOf" srcId="{03A015EE-69B2-457D-9ECA-057D548896F1}" destId="{51EDF977-47F4-4393-95DF-88F490401676}" srcOrd="1" destOrd="0" presId="urn:microsoft.com/office/officeart/2005/8/layout/pList2"/>
    <dgm:cxn modelId="{0A174A77-CF96-4C65-B5B9-011729A6F196}" type="presParOf" srcId="{51EDF977-47F4-4393-95DF-88F490401676}" destId="{24836DFA-6021-4E70-9FB3-3E0AAC7A03A9}" srcOrd="0" destOrd="0" presId="urn:microsoft.com/office/officeart/2005/8/layout/pList2"/>
    <dgm:cxn modelId="{72031F33-5153-469A-AB13-EB9EF83EB702}" type="presParOf" srcId="{24836DFA-6021-4E70-9FB3-3E0AAC7A03A9}" destId="{6E1654D9-9845-42B2-B7D6-F34E156753BA}" srcOrd="0" destOrd="0" presId="urn:microsoft.com/office/officeart/2005/8/layout/pList2"/>
    <dgm:cxn modelId="{35C26794-E55F-4638-A199-A4CEC55D2279}" type="presParOf" srcId="{24836DFA-6021-4E70-9FB3-3E0AAC7A03A9}" destId="{2363CE61-8682-4773-859F-0E14A58671C9}" srcOrd="1" destOrd="0" presId="urn:microsoft.com/office/officeart/2005/8/layout/pList2"/>
    <dgm:cxn modelId="{1AEF77C0-1D4A-4A27-B2AB-A6B8E8169319}" type="presParOf" srcId="{24836DFA-6021-4E70-9FB3-3E0AAC7A03A9}" destId="{CD723467-1AFB-462F-9C67-8DD87A46E8D1}" srcOrd="2" destOrd="0" presId="urn:microsoft.com/office/officeart/2005/8/layout/pList2"/>
    <dgm:cxn modelId="{C1AADE87-A627-4AEC-94C0-79165C3FC0DC}" type="presParOf" srcId="{51EDF977-47F4-4393-95DF-88F490401676}" destId="{71AE3FC3-EC83-4AF6-9E77-D92B16EBA10C}" srcOrd="1" destOrd="0" presId="urn:microsoft.com/office/officeart/2005/8/layout/pList2"/>
    <dgm:cxn modelId="{9A9DC35E-95DC-4349-98E8-F34B767692FC}" type="presParOf" srcId="{51EDF977-47F4-4393-95DF-88F490401676}" destId="{AC0E3131-E9F1-4F85-A3AF-35E68F423C8C}" srcOrd="2" destOrd="0" presId="urn:microsoft.com/office/officeart/2005/8/layout/pList2"/>
    <dgm:cxn modelId="{989FC615-C398-43C0-8BD8-4821E724055E}" type="presParOf" srcId="{AC0E3131-E9F1-4F85-A3AF-35E68F423C8C}" destId="{F2B32138-AD74-4DC9-9AF9-D7D5ECD85417}" srcOrd="0" destOrd="0" presId="urn:microsoft.com/office/officeart/2005/8/layout/pList2"/>
    <dgm:cxn modelId="{8609E8E4-AA26-476D-ADF5-987B3D4CA1EE}" type="presParOf" srcId="{AC0E3131-E9F1-4F85-A3AF-35E68F423C8C}" destId="{665CE680-FFB5-44B0-8789-34BF10350B7A}" srcOrd="1" destOrd="0" presId="urn:microsoft.com/office/officeart/2005/8/layout/pList2"/>
    <dgm:cxn modelId="{97F745E6-F3EE-43FF-BA37-70403CC1ED1F}" type="presParOf" srcId="{AC0E3131-E9F1-4F85-A3AF-35E68F423C8C}" destId="{B89BC27A-E67F-43DF-8571-5C2F8705DECA}" srcOrd="2" destOrd="0" presId="urn:microsoft.com/office/officeart/2005/8/layout/pList2"/>
    <dgm:cxn modelId="{12FCD122-1321-4252-887B-C1379C9F0BEB}" type="presParOf" srcId="{51EDF977-47F4-4393-95DF-88F490401676}" destId="{697C5BE2-C675-4550-B3D3-4C5B8C44539A}" srcOrd="3" destOrd="0" presId="urn:microsoft.com/office/officeart/2005/8/layout/pList2"/>
    <dgm:cxn modelId="{CAEB40CA-5767-4E89-AC60-DF70BD281665}" type="presParOf" srcId="{51EDF977-47F4-4393-95DF-88F490401676}" destId="{00C476A1-E978-4763-9FA5-E56106ADA402}" srcOrd="4" destOrd="0" presId="urn:microsoft.com/office/officeart/2005/8/layout/pList2"/>
    <dgm:cxn modelId="{63299460-926C-455F-A983-B352CDC4626B}" type="presParOf" srcId="{00C476A1-E978-4763-9FA5-E56106ADA402}" destId="{09858983-0609-43C4-A845-6D7B0E885D36}" srcOrd="0" destOrd="0" presId="urn:microsoft.com/office/officeart/2005/8/layout/pList2"/>
    <dgm:cxn modelId="{B0B4A816-A8FB-4BA5-AC17-0708152421A7}" type="presParOf" srcId="{00C476A1-E978-4763-9FA5-E56106ADA402}" destId="{61FD052A-5932-43CE-B53D-62E7ED7DFE6E}" srcOrd="1" destOrd="0" presId="urn:microsoft.com/office/officeart/2005/8/layout/pList2"/>
    <dgm:cxn modelId="{44E898AD-CDAB-4F8C-B8F4-B56EC89920C9}" type="presParOf" srcId="{00C476A1-E978-4763-9FA5-E56106ADA402}" destId="{8D9FE4FE-93BC-446B-A6F4-DA4D9EE3B20D}"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CBFEC8-01F6-46B1-9016-656A47AA146C}" type="doc">
      <dgm:prSet loTypeId="urn:microsoft.com/office/officeart/2008/layout/AscendingPictureAccentProcess" loCatId="process" qsTypeId="urn:microsoft.com/office/officeart/2005/8/quickstyle/simple4" qsCatId="simple" csTypeId="urn:microsoft.com/office/officeart/2005/8/colors/accent1_2" csCatId="accent1" phldr="1"/>
      <dgm:spPr/>
      <dgm:t>
        <a:bodyPr/>
        <a:lstStyle/>
        <a:p>
          <a:endParaRPr lang="en-US"/>
        </a:p>
      </dgm:t>
    </dgm:pt>
    <dgm:pt modelId="{4A64B26B-0619-4DCD-BD40-D7ABEC0239B3}">
      <dgm:prSet phldrT="[Text]"/>
      <dgm:spPr/>
      <dgm:t>
        <a:bodyPr/>
        <a:lstStyle/>
        <a:p>
          <a:r>
            <a:rPr lang="en-US"/>
            <a:t>1. Prepare</a:t>
          </a:r>
          <a:endParaRPr lang="en-US" dirty="0"/>
        </a:p>
      </dgm:t>
    </dgm:pt>
    <dgm:pt modelId="{509F4DBD-06A5-42F0-ACA6-E16AD7E883E7}" type="parTrans" cxnId="{98ED3B79-06FF-4FC0-8350-521C98FB4154}">
      <dgm:prSet/>
      <dgm:spPr/>
      <dgm:t>
        <a:bodyPr/>
        <a:lstStyle/>
        <a:p>
          <a:endParaRPr lang="en-US"/>
        </a:p>
      </dgm:t>
    </dgm:pt>
    <dgm:pt modelId="{A9282796-5505-424D-BFBB-3982A051A0AA}" type="sibTrans" cxnId="{98ED3B79-06FF-4FC0-8350-521C98FB4154}">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t>
        <a:bodyPr/>
        <a:lstStyle/>
        <a:p>
          <a:endParaRPr lang="en-US"/>
        </a:p>
      </dgm:t>
      <dgm:extLst>
        <a:ext uri="{E40237B7-FDA0-4F09-8148-C483321AD2D9}">
          <dgm14:cNvPr xmlns:dgm14="http://schemas.microsoft.com/office/drawing/2010/diagram" id="0" name="" descr="Books on shelf with solid fill"/>
        </a:ext>
      </dgm:extLst>
    </dgm:pt>
    <dgm:pt modelId="{6B021F39-4BEB-4847-9D5D-DAFABDD2A7EE}">
      <dgm:prSet phldrT="[Text]"/>
      <dgm:spPr/>
      <dgm:t>
        <a:bodyPr/>
        <a:lstStyle/>
        <a:p>
          <a:r>
            <a:rPr lang="en-US"/>
            <a:t>2. Interview</a:t>
          </a:r>
          <a:endParaRPr lang="en-US" dirty="0"/>
        </a:p>
      </dgm:t>
    </dgm:pt>
    <dgm:pt modelId="{8537351F-2417-4F13-A1AB-4CFA6CBD971E}" type="parTrans" cxnId="{362A0445-71A3-4794-8BEC-4BFD7473AFFC}">
      <dgm:prSet/>
      <dgm:spPr/>
      <dgm:t>
        <a:bodyPr/>
        <a:lstStyle/>
        <a:p>
          <a:endParaRPr lang="en-US"/>
        </a:p>
      </dgm:t>
    </dgm:pt>
    <dgm:pt modelId="{EA34CC13-269D-4B9D-9B64-382D978235D8}" type="sibTrans" cxnId="{362A0445-71A3-4794-8BEC-4BFD7473AFFC}">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t>
        <a:bodyPr/>
        <a:lstStyle/>
        <a:p>
          <a:endParaRPr lang="en-US"/>
        </a:p>
      </dgm:t>
      <dgm:extLst>
        <a:ext uri="{E40237B7-FDA0-4F09-8148-C483321AD2D9}">
          <dgm14:cNvPr xmlns:dgm14="http://schemas.microsoft.com/office/drawing/2010/diagram" id="0" name="" descr="Chat with solid fill"/>
        </a:ext>
      </dgm:extLst>
    </dgm:pt>
    <dgm:pt modelId="{5C87D975-F42D-4986-A8DB-4300C6E3F8C2}">
      <dgm:prSet phldrT="[Text]"/>
      <dgm:spPr/>
      <dgm:t>
        <a:bodyPr/>
        <a:lstStyle/>
        <a:p>
          <a:r>
            <a:rPr lang="en-US"/>
            <a:t>3. Create content</a:t>
          </a:r>
          <a:endParaRPr lang="en-US" dirty="0"/>
        </a:p>
      </dgm:t>
    </dgm:pt>
    <dgm:pt modelId="{B5C4165E-3BEF-4F9C-A4BF-CA69DA80614F}" type="parTrans" cxnId="{D8E6309D-83A7-440B-8238-60E10268CFA8}">
      <dgm:prSet/>
      <dgm:spPr/>
      <dgm:t>
        <a:bodyPr/>
        <a:lstStyle/>
        <a:p>
          <a:endParaRPr lang="en-US"/>
        </a:p>
      </dgm:t>
    </dgm:pt>
    <dgm:pt modelId="{A36CC9DA-3F36-4FEA-9AE5-83C3C2838B2B}" type="sibTrans" cxnId="{D8E6309D-83A7-440B-8238-60E10268CFA8}">
      <dgm:prSet/>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t>
        <a:bodyPr/>
        <a:lstStyle/>
        <a:p>
          <a:endParaRPr lang="en-US"/>
        </a:p>
      </dgm:t>
      <dgm:extLst>
        <a:ext uri="{E40237B7-FDA0-4F09-8148-C483321AD2D9}">
          <dgm14:cNvPr xmlns:dgm14="http://schemas.microsoft.com/office/drawing/2010/diagram" id="0" name="" descr="Scribble with solid fill"/>
        </a:ext>
      </dgm:extLst>
    </dgm:pt>
    <dgm:pt modelId="{014EF3CF-F388-41F7-ABB1-0D7162F0B828}">
      <dgm:prSet phldrT="[Text]"/>
      <dgm:spPr/>
      <dgm:t>
        <a:bodyPr/>
        <a:lstStyle/>
        <a:p>
          <a:r>
            <a:rPr lang="en-US"/>
            <a:t>4. Ask for review and publish</a:t>
          </a:r>
          <a:endParaRPr lang="en-US" dirty="0"/>
        </a:p>
      </dgm:t>
    </dgm:pt>
    <dgm:pt modelId="{1BE5D84A-6773-47AD-B7E9-DF1B95C9D66B}" type="parTrans" cxnId="{AC2EC03F-AC20-4EF6-8EDF-4EFFD44069D0}">
      <dgm:prSet/>
      <dgm:spPr/>
      <dgm:t>
        <a:bodyPr/>
        <a:lstStyle/>
        <a:p>
          <a:endParaRPr lang="en-US"/>
        </a:p>
      </dgm:t>
    </dgm:pt>
    <dgm:pt modelId="{BBAA7724-C6F4-4BD2-A430-B37DDFA89239}" type="sibTrans" cxnId="{AC2EC03F-AC20-4EF6-8EDF-4EFFD44069D0}">
      <dgm:prSet/>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t>
        <a:bodyPr/>
        <a:lstStyle/>
        <a:p>
          <a:endParaRPr lang="en-US"/>
        </a:p>
      </dgm:t>
      <dgm:extLst>
        <a:ext uri="{E40237B7-FDA0-4F09-8148-C483321AD2D9}">
          <dgm14:cNvPr xmlns:dgm14="http://schemas.microsoft.com/office/drawing/2010/diagram" id="0" name="" descr="Completed with solid fill"/>
        </a:ext>
      </dgm:extLst>
    </dgm:pt>
    <dgm:pt modelId="{5651432D-D4A9-47EF-874B-49B4ED752100}" type="pres">
      <dgm:prSet presAssocID="{94CBFEC8-01F6-46B1-9016-656A47AA146C}" presName="Name0" presStyleCnt="0">
        <dgm:presLayoutVars>
          <dgm:chMax val="7"/>
          <dgm:chPref val="7"/>
          <dgm:dir/>
        </dgm:presLayoutVars>
      </dgm:prSet>
      <dgm:spPr/>
    </dgm:pt>
    <dgm:pt modelId="{50B097F6-0446-4761-966A-9AA39DF3D1A7}" type="pres">
      <dgm:prSet presAssocID="{94CBFEC8-01F6-46B1-9016-656A47AA146C}" presName="dot1" presStyleLbl="alignNode1" presStyleIdx="0" presStyleCnt="13"/>
      <dgm:spPr/>
    </dgm:pt>
    <dgm:pt modelId="{06691AA9-D61E-400F-8CEA-B30DE44DDBE5}" type="pres">
      <dgm:prSet presAssocID="{94CBFEC8-01F6-46B1-9016-656A47AA146C}" presName="dot2" presStyleLbl="alignNode1" presStyleIdx="1" presStyleCnt="13"/>
      <dgm:spPr/>
    </dgm:pt>
    <dgm:pt modelId="{BEB0B62F-37CD-41ED-9452-EFBF6517A0A9}" type="pres">
      <dgm:prSet presAssocID="{94CBFEC8-01F6-46B1-9016-656A47AA146C}" presName="dot3" presStyleLbl="alignNode1" presStyleIdx="2" presStyleCnt="13"/>
      <dgm:spPr/>
    </dgm:pt>
    <dgm:pt modelId="{B13DF269-2510-45C5-A136-4F660EF5E8A6}" type="pres">
      <dgm:prSet presAssocID="{94CBFEC8-01F6-46B1-9016-656A47AA146C}" presName="dot4" presStyleLbl="alignNode1" presStyleIdx="3" presStyleCnt="13"/>
      <dgm:spPr/>
    </dgm:pt>
    <dgm:pt modelId="{C5D532EA-4187-4A54-847D-F055A5F7E65A}" type="pres">
      <dgm:prSet presAssocID="{94CBFEC8-01F6-46B1-9016-656A47AA146C}" presName="dot5" presStyleLbl="alignNode1" presStyleIdx="4" presStyleCnt="13"/>
      <dgm:spPr/>
    </dgm:pt>
    <dgm:pt modelId="{B4F41339-5A75-4879-9078-0D52E1D63062}" type="pres">
      <dgm:prSet presAssocID="{94CBFEC8-01F6-46B1-9016-656A47AA146C}" presName="dot6" presStyleLbl="alignNode1" presStyleIdx="5" presStyleCnt="13"/>
      <dgm:spPr/>
    </dgm:pt>
    <dgm:pt modelId="{950B2D83-5AA3-443F-B975-A0AEF54235D6}" type="pres">
      <dgm:prSet presAssocID="{94CBFEC8-01F6-46B1-9016-656A47AA146C}" presName="dotArrow1" presStyleLbl="alignNode1" presStyleIdx="6" presStyleCnt="13"/>
      <dgm:spPr/>
    </dgm:pt>
    <dgm:pt modelId="{82424D18-87CF-4BA7-8059-508F99CBA6E4}" type="pres">
      <dgm:prSet presAssocID="{94CBFEC8-01F6-46B1-9016-656A47AA146C}" presName="dotArrow2" presStyleLbl="alignNode1" presStyleIdx="7" presStyleCnt="13"/>
      <dgm:spPr/>
    </dgm:pt>
    <dgm:pt modelId="{87E232E7-1291-47D0-8C2C-52FEA7AAA256}" type="pres">
      <dgm:prSet presAssocID="{94CBFEC8-01F6-46B1-9016-656A47AA146C}" presName="dotArrow3" presStyleLbl="alignNode1" presStyleIdx="8" presStyleCnt="13"/>
      <dgm:spPr/>
    </dgm:pt>
    <dgm:pt modelId="{AB49B53B-2D1E-47E8-890D-1C44F385ABD8}" type="pres">
      <dgm:prSet presAssocID="{94CBFEC8-01F6-46B1-9016-656A47AA146C}" presName="dotArrow4" presStyleLbl="alignNode1" presStyleIdx="9" presStyleCnt="13"/>
      <dgm:spPr/>
    </dgm:pt>
    <dgm:pt modelId="{26CCD0E0-C647-4B68-8E83-F4E00D39D968}" type="pres">
      <dgm:prSet presAssocID="{94CBFEC8-01F6-46B1-9016-656A47AA146C}" presName="dotArrow5" presStyleLbl="alignNode1" presStyleIdx="10" presStyleCnt="13"/>
      <dgm:spPr/>
    </dgm:pt>
    <dgm:pt modelId="{6A64EABD-FAF5-49ED-9FBB-68B842DF46F8}" type="pres">
      <dgm:prSet presAssocID="{94CBFEC8-01F6-46B1-9016-656A47AA146C}" presName="dotArrow6" presStyleLbl="alignNode1" presStyleIdx="11" presStyleCnt="13"/>
      <dgm:spPr/>
    </dgm:pt>
    <dgm:pt modelId="{5B226193-7113-4C11-A317-87AAFA8BC33F}" type="pres">
      <dgm:prSet presAssocID="{94CBFEC8-01F6-46B1-9016-656A47AA146C}" presName="dotArrow7" presStyleLbl="alignNode1" presStyleIdx="12" presStyleCnt="13"/>
      <dgm:spPr/>
    </dgm:pt>
    <dgm:pt modelId="{A4F8C12D-D5A7-48BF-B5AD-CD1BDB844C0A}" type="pres">
      <dgm:prSet presAssocID="{4A64B26B-0619-4DCD-BD40-D7ABEC0239B3}" presName="parTx1" presStyleLbl="node1" presStyleIdx="0" presStyleCnt="4"/>
      <dgm:spPr/>
    </dgm:pt>
    <dgm:pt modelId="{E7F327C6-7477-4001-B388-3CB33897ECDA}" type="pres">
      <dgm:prSet presAssocID="{A9282796-5505-424D-BFBB-3982A051A0AA}" presName="picture1" presStyleCnt="0"/>
      <dgm:spPr/>
    </dgm:pt>
    <dgm:pt modelId="{D2229695-0D94-4EB2-B237-3522130702D7}" type="pres">
      <dgm:prSet presAssocID="{A9282796-5505-424D-BFBB-3982A051A0AA}" presName="imageRepeatNode" presStyleLbl="fgImgPlace1" presStyleIdx="0" presStyleCnt="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43AF5599-6733-4E3A-B24F-09F051817D65}" type="pres">
      <dgm:prSet presAssocID="{6B021F39-4BEB-4847-9D5D-DAFABDD2A7EE}" presName="parTx2" presStyleLbl="node1" presStyleIdx="1" presStyleCnt="4"/>
      <dgm:spPr/>
    </dgm:pt>
    <dgm:pt modelId="{43905A3E-D1DA-4332-8597-7942649B0E86}" type="pres">
      <dgm:prSet presAssocID="{EA34CC13-269D-4B9D-9B64-382D978235D8}" presName="picture2" presStyleCnt="0"/>
      <dgm:spPr/>
    </dgm:pt>
    <dgm:pt modelId="{82EB9F0A-9841-44E8-A3C2-1BE5ABD50320}" type="pres">
      <dgm:prSet presAssocID="{EA34CC13-269D-4B9D-9B64-382D978235D8}" presName="imageRepeatNode" presStyleLbl="fgImgPlace1" presStyleIdx="1" presStyleCnt="4"/>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pt>
    <dgm:pt modelId="{6F42900F-75CF-40FF-A61D-3EB6BA99AC5F}" type="pres">
      <dgm:prSet presAssocID="{5C87D975-F42D-4986-A8DB-4300C6E3F8C2}" presName="parTx3" presStyleLbl="node1" presStyleIdx="2" presStyleCnt="4"/>
      <dgm:spPr/>
    </dgm:pt>
    <dgm:pt modelId="{0F910535-B66E-4F35-8F91-EA44936EB734}" type="pres">
      <dgm:prSet presAssocID="{A36CC9DA-3F36-4FEA-9AE5-83C3C2838B2B}" presName="picture3" presStyleCnt="0"/>
      <dgm:spPr/>
    </dgm:pt>
    <dgm:pt modelId="{8C92E11B-AE15-43AF-9805-E28B081AEC77}" type="pres">
      <dgm:prSet presAssocID="{A36CC9DA-3F36-4FEA-9AE5-83C3C2838B2B}" presName="imageRepeatNode" presStyleLbl="fgImgPlace1" presStyleIdx="2" presStyleCnt="4"/>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pt>
    <dgm:pt modelId="{9DE0140C-13ED-4F08-B0BD-8BFAEAE57D6C}" type="pres">
      <dgm:prSet presAssocID="{014EF3CF-F388-41F7-ABB1-0D7162F0B828}" presName="parTx4" presStyleLbl="node1" presStyleIdx="3" presStyleCnt="4"/>
      <dgm:spPr/>
    </dgm:pt>
    <dgm:pt modelId="{9177A0F5-B63D-4C9E-9AD5-330D97C5913E}" type="pres">
      <dgm:prSet presAssocID="{BBAA7724-C6F4-4BD2-A430-B37DDFA89239}" presName="picture4" presStyleCnt="0"/>
      <dgm:spPr/>
    </dgm:pt>
    <dgm:pt modelId="{2DB5561E-15C9-4ED4-BC77-6538D56F614A}" type="pres">
      <dgm:prSet presAssocID="{BBAA7724-C6F4-4BD2-A430-B37DDFA89239}" presName="imageRepeatNode" presStyleLbl="fgImgPlace1" presStyleIdx="3" presStyleCnt="4"/>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pt>
  </dgm:ptLst>
  <dgm:cxnLst>
    <dgm:cxn modelId="{F5652B07-F103-4710-B17E-90A61FCE282A}" type="presOf" srcId="{6B021F39-4BEB-4847-9D5D-DAFABDD2A7EE}" destId="{43AF5599-6733-4E3A-B24F-09F051817D65}" srcOrd="0" destOrd="0" presId="urn:microsoft.com/office/officeart/2008/layout/AscendingPictureAccentProcess"/>
    <dgm:cxn modelId="{DF784521-6ADF-43EB-9F24-0FE5347D1A89}" type="presOf" srcId="{014EF3CF-F388-41F7-ABB1-0D7162F0B828}" destId="{9DE0140C-13ED-4F08-B0BD-8BFAEAE57D6C}" srcOrd="0" destOrd="0" presId="urn:microsoft.com/office/officeart/2008/layout/AscendingPictureAccentProcess"/>
    <dgm:cxn modelId="{AC2EC03F-AC20-4EF6-8EDF-4EFFD44069D0}" srcId="{94CBFEC8-01F6-46B1-9016-656A47AA146C}" destId="{014EF3CF-F388-41F7-ABB1-0D7162F0B828}" srcOrd="3" destOrd="0" parTransId="{1BE5D84A-6773-47AD-B7E9-DF1B95C9D66B}" sibTransId="{BBAA7724-C6F4-4BD2-A430-B37DDFA89239}"/>
    <dgm:cxn modelId="{362A0445-71A3-4794-8BEC-4BFD7473AFFC}" srcId="{94CBFEC8-01F6-46B1-9016-656A47AA146C}" destId="{6B021F39-4BEB-4847-9D5D-DAFABDD2A7EE}" srcOrd="1" destOrd="0" parTransId="{8537351F-2417-4F13-A1AB-4CFA6CBD971E}" sibTransId="{EA34CC13-269D-4B9D-9B64-382D978235D8}"/>
    <dgm:cxn modelId="{35E3CD6B-3588-4C36-9C18-DCA561720582}" type="presOf" srcId="{A36CC9DA-3F36-4FEA-9AE5-83C3C2838B2B}" destId="{8C92E11B-AE15-43AF-9805-E28B081AEC77}" srcOrd="0" destOrd="0" presId="urn:microsoft.com/office/officeart/2008/layout/AscendingPictureAccentProcess"/>
    <dgm:cxn modelId="{7C9B584E-ACAF-4A88-8FEF-C22108EE4356}" type="presOf" srcId="{A9282796-5505-424D-BFBB-3982A051A0AA}" destId="{D2229695-0D94-4EB2-B237-3522130702D7}" srcOrd="0" destOrd="0" presId="urn:microsoft.com/office/officeart/2008/layout/AscendingPictureAccentProcess"/>
    <dgm:cxn modelId="{8929FB51-C675-454F-84A0-0C26332361DF}" type="presOf" srcId="{BBAA7724-C6F4-4BD2-A430-B37DDFA89239}" destId="{2DB5561E-15C9-4ED4-BC77-6538D56F614A}" srcOrd="0" destOrd="0" presId="urn:microsoft.com/office/officeart/2008/layout/AscendingPictureAccentProcess"/>
    <dgm:cxn modelId="{98ED3B79-06FF-4FC0-8350-521C98FB4154}" srcId="{94CBFEC8-01F6-46B1-9016-656A47AA146C}" destId="{4A64B26B-0619-4DCD-BD40-D7ABEC0239B3}" srcOrd="0" destOrd="0" parTransId="{509F4DBD-06A5-42F0-ACA6-E16AD7E883E7}" sibTransId="{A9282796-5505-424D-BFBB-3982A051A0AA}"/>
    <dgm:cxn modelId="{2594A17F-FACC-498F-B9BB-6005156B062C}" type="presOf" srcId="{5C87D975-F42D-4986-A8DB-4300C6E3F8C2}" destId="{6F42900F-75CF-40FF-A61D-3EB6BA99AC5F}" srcOrd="0" destOrd="0" presId="urn:microsoft.com/office/officeart/2008/layout/AscendingPictureAccentProcess"/>
    <dgm:cxn modelId="{BE96D981-9E0F-415E-B818-62810F03CB02}" type="presOf" srcId="{4A64B26B-0619-4DCD-BD40-D7ABEC0239B3}" destId="{A4F8C12D-D5A7-48BF-B5AD-CD1BDB844C0A}" srcOrd="0" destOrd="0" presId="urn:microsoft.com/office/officeart/2008/layout/AscendingPictureAccentProcess"/>
    <dgm:cxn modelId="{61D94786-459D-4EB4-9825-98F01F96F924}" type="presOf" srcId="{EA34CC13-269D-4B9D-9B64-382D978235D8}" destId="{82EB9F0A-9841-44E8-A3C2-1BE5ABD50320}" srcOrd="0" destOrd="0" presId="urn:microsoft.com/office/officeart/2008/layout/AscendingPictureAccentProcess"/>
    <dgm:cxn modelId="{D8E6309D-83A7-440B-8238-60E10268CFA8}" srcId="{94CBFEC8-01F6-46B1-9016-656A47AA146C}" destId="{5C87D975-F42D-4986-A8DB-4300C6E3F8C2}" srcOrd="2" destOrd="0" parTransId="{B5C4165E-3BEF-4F9C-A4BF-CA69DA80614F}" sibTransId="{A36CC9DA-3F36-4FEA-9AE5-83C3C2838B2B}"/>
    <dgm:cxn modelId="{A480F8B6-B45D-4030-B1D8-67D208E8B8C1}" type="presOf" srcId="{94CBFEC8-01F6-46B1-9016-656A47AA146C}" destId="{5651432D-D4A9-47EF-874B-49B4ED752100}" srcOrd="0" destOrd="0" presId="urn:microsoft.com/office/officeart/2008/layout/AscendingPictureAccentProcess"/>
    <dgm:cxn modelId="{AD97FFB9-B82D-49EE-8BCC-615FEBB9564D}" type="presParOf" srcId="{5651432D-D4A9-47EF-874B-49B4ED752100}" destId="{50B097F6-0446-4761-966A-9AA39DF3D1A7}" srcOrd="0" destOrd="0" presId="urn:microsoft.com/office/officeart/2008/layout/AscendingPictureAccentProcess"/>
    <dgm:cxn modelId="{BA273E76-486C-4952-93D5-C2F3AAF11AD1}" type="presParOf" srcId="{5651432D-D4A9-47EF-874B-49B4ED752100}" destId="{06691AA9-D61E-400F-8CEA-B30DE44DDBE5}" srcOrd="1" destOrd="0" presId="urn:microsoft.com/office/officeart/2008/layout/AscendingPictureAccentProcess"/>
    <dgm:cxn modelId="{8FA49FD3-BEFD-4F63-B17B-405EC24C52D8}" type="presParOf" srcId="{5651432D-D4A9-47EF-874B-49B4ED752100}" destId="{BEB0B62F-37CD-41ED-9452-EFBF6517A0A9}" srcOrd="2" destOrd="0" presId="urn:microsoft.com/office/officeart/2008/layout/AscendingPictureAccentProcess"/>
    <dgm:cxn modelId="{018C9ACA-57FB-49FA-8343-BB73362680E9}" type="presParOf" srcId="{5651432D-D4A9-47EF-874B-49B4ED752100}" destId="{B13DF269-2510-45C5-A136-4F660EF5E8A6}" srcOrd="3" destOrd="0" presId="urn:microsoft.com/office/officeart/2008/layout/AscendingPictureAccentProcess"/>
    <dgm:cxn modelId="{61F625DA-FC9D-432F-B8CD-FFC7F7AC20EC}" type="presParOf" srcId="{5651432D-D4A9-47EF-874B-49B4ED752100}" destId="{C5D532EA-4187-4A54-847D-F055A5F7E65A}" srcOrd="4" destOrd="0" presId="urn:microsoft.com/office/officeart/2008/layout/AscendingPictureAccentProcess"/>
    <dgm:cxn modelId="{B89C1955-D2B8-4040-AEA4-0163FB3CE886}" type="presParOf" srcId="{5651432D-D4A9-47EF-874B-49B4ED752100}" destId="{B4F41339-5A75-4879-9078-0D52E1D63062}" srcOrd="5" destOrd="0" presId="urn:microsoft.com/office/officeart/2008/layout/AscendingPictureAccentProcess"/>
    <dgm:cxn modelId="{83FA2E39-D4FB-42A0-B7AE-81769E567FB5}" type="presParOf" srcId="{5651432D-D4A9-47EF-874B-49B4ED752100}" destId="{950B2D83-5AA3-443F-B975-A0AEF54235D6}" srcOrd="6" destOrd="0" presId="urn:microsoft.com/office/officeart/2008/layout/AscendingPictureAccentProcess"/>
    <dgm:cxn modelId="{763F16C5-7F8D-4CF8-ABDA-4BC0DF6D8ACC}" type="presParOf" srcId="{5651432D-D4A9-47EF-874B-49B4ED752100}" destId="{82424D18-87CF-4BA7-8059-508F99CBA6E4}" srcOrd="7" destOrd="0" presId="urn:microsoft.com/office/officeart/2008/layout/AscendingPictureAccentProcess"/>
    <dgm:cxn modelId="{2A0B452F-3DDE-47C5-9942-EEFEDE5EF946}" type="presParOf" srcId="{5651432D-D4A9-47EF-874B-49B4ED752100}" destId="{87E232E7-1291-47D0-8C2C-52FEA7AAA256}" srcOrd="8" destOrd="0" presId="urn:microsoft.com/office/officeart/2008/layout/AscendingPictureAccentProcess"/>
    <dgm:cxn modelId="{EF2F898D-5E04-4ED2-A221-5E90F808A9E4}" type="presParOf" srcId="{5651432D-D4A9-47EF-874B-49B4ED752100}" destId="{AB49B53B-2D1E-47E8-890D-1C44F385ABD8}" srcOrd="9" destOrd="0" presId="urn:microsoft.com/office/officeart/2008/layout/AscendingPictureAccentProcess"/>
    <dgm:cxn modelId="{D5E29F1A-1B6A-47FB-BFB3-A84D0173E3B9}" type="presParOf" srcId="{5651432D-D4A9-47EF-874B-49B4ED752100}" destId="{26CCD0E0-C647-4B68-8E83-F4E00D39D968}" srcOrd="10" destOrd="0" presId="urn:microsoft.com/office/officeart/2008/layout/AscendingPictureAccentProcess"/>
    <dgm:cxn modelId="{23C2682C-ED23-44A0-8896-B0AF60A46E1A}" type="presParOf" srcId="{5651432D-D4A9-47EF-874B-49B4ED752100}" destId="{6A64EABD-FAF5-49ED-9FBB-68B842DF46F8}" srcOrd="11" destOrd="0" presId="urn:microsoft.com/office/officeart/2008/layout/AscendingPictureAccentProcess"/>
    <dgm:cxn modelId="{4CF984AF-C356-4201-B822-B48E3E1963BE}" type="presParOf" srcId="{5651432D-D4A9-47EF-874B-49B4ED752100}" destId="{5B226193-7113-4C11-A317-87AAFA8BC33F}" srcOrd="12" destOrd="0" presId="urn:microsoft.com/office/officeart/2008/layout/AscendingPictureAccentProcess"/>
    <dgm:cxn modelId="{8ADC1843-32EE-4228-9E65-AB21E9DA8673}" type="presParOf" srcId="{5651432D-D4A9-47EF-874B-49B4ED752100}" destId="{A4F8C12D-D5A7-48BF-B5AD-CD1BDB844C0A}" srcOrd="13" destOrd="0" presId="urn:microsoft.com/office/officeart/2008/layout/AscendingPictureAccentProcess"/>
    <dgm:cxn modelId="{DE3B2CCD-8F64-46EB-A59C-E713F0F94D0F}" type="presParOf" srcId="{5651432D-D4A9-47EF-874B-49B4ED752100}" destId="{E7F327C6-7477-4001-B388-3CB33897ECDA}" srcOrd="14" destOrd="0" presId="urn:microsoft.com/office/officeart/2008/layout/AscendingPictureAccentProcess"/>
    <dgm:cxn modelId="{F93E7201-4545-4246-B757-0F7354D130DA}" type="presParOf" srcId="{E7F327C6-7477-4001-B388-3CB33897ECDA}" destId="{D2229695-0D94-4EB2-B237-3522130702D7}" srcOrd="0" destOrd="0" presId="urn:microsoft.com/office/officeart/2008/layout/AscendingPictureAccentProcess"/>
    <dgm:cxn modelId="{3CE8BCC4-8417-41D2-9F55-7416CFA4F0FD}" type="presParOf" srcId="{5651432D-D4A9-47EF-874B-49B4ED752100}" destId="{43AF5599-6733-4E3A-B24F-09F051817D65}" srcOrd="15" destOrd="0" presId="urn:microsoft.com/office/officeart/2008/layout/AscendingPictureAccentProcess"/>
    <dgm:cxn modelId="{6B4C9709-4A62-4EE3-A29E-AF91BF897E5C}" type="presParOf" srcId="{5651432D-D4A9-47EF-874B-49B4ED752100}" destId="{43905A3E-D1DA-4332-8597-7942649B0E86}" srcOrd="16" destOrd="0" presId="urn:microsoft.com/office/officeart/2008/layout/AscendingPictureAccentProcess"/>
    <dgm:cxn modelId="{28F899F2-CA42-40B4-A732-41F6EC48C27E}" type="presParOf" srcId="{43905A3E-D1DA-4332-8597-7942649B0E86}" destId="{82EB9F0A-9841-44E8-A3C2-1BE5ABD50320}" srcOrd="0" destOrd="0" presId="urn:microsoft.com/office/officeart/2008/layout/AscendingPictureAccentProcess"/>
    <dgm:cxn modelId="{C19D0A5F-5902-49EF-B9E0-2D8CC8E472CD}" type="presParOf" srcId="{5651432D-D4A9-47EF-874B-49B4ED752100}" destId="{6F42900F-75CF-40FF-A61D-3EB6BA99AC5F}" srcOrd="17" destOrd="0" presId="urn:microsoft.com/office/officeart/2008/layout/AscendingPictureAccentProcess"/>
    <dgm:cxn modelId="{EEFF1762-D741-4C77-919C-6C8D62037FD5}" type="presParOf" srcId="{5651432D-D4A9-47EF-874B-49B4ED752100}" destId="{0F910535-B66E-4F35-8F91-EA44936EB734}" srcOrd="18" destOrd="0" presId="urn:microsoft.com/office/officeart/2008/layout/AscendingPictureAccentProcess"/>
    <dgm:cxn modelId="{A631DB2C-E565-48E1-A89E-6377B85038FC}" type="presParOf" srcId="{0F910535-B66E-4F35-8F91-EA44936EB734}" destId="{8C92E11B-AE15-43AF-9805-E28B081AEC77}" srcOrd="0" destOrd="0" presId="urn:microsoft.com/office/officeart/2008/layout/AscendingPictureAccentProcess"/>
    <dgm:cxn modelId="{F6E1D8B4-48A2-48EA-BA9B-B1FFD6212E2B}" type="presParOf" srcId="{5651432D-D4A9-47EF-874B-49B4ED752100}" destId="{9DE0140C-13ED-4F08-B0BD-8BFAEAE57D6C}" srcOrd="19" destOrd="0" presId="urn:microsoft.com/office/officeart/2008/layout/AscendingPictureAccentProcess"/>
    <dgm:cxn modelId="{9ED221DA-3B28-4756-8471-0059F59464C7}" type="presParOf" srcId="{5651432D-D4A9-47EF-874B-49B4ED752100}" destId="{9177A0F5-B63D-4C9E-9AD5-330D97C5913E}" srcOrd="20" destOrd="0" presId="urn:microsoft.com/office/officeart/2008/layout/AscendingPictureAccentProcess"/>
    <dgm:cxn modelId="{825950FF-F5C3-438D-B4F5-B02A57A391CB}" type="presParOf" srcId="{9177A0F5-B63D-4C9E-9AD5-330D97C5913E}" destId="{2DB5561E-15C9-4ED4-BC77-6538D56F614A}"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279A2-AE76-4D96-9F3C-661A8A07ED07}">
      <dsp:nvSpPr>
        <dsp:cNvPr id="0" name=""/>
        <dsp:cNvSpPr/>
      </dsp:nvSpPr>
      <dsp:spPr>
        <a:xfrm>
          <a:off x="1884316" y="3628975"/>
          <a:ext cx="3809918"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2FEBB9-C14A-46AE-933A-07FD3290C91B}">
      <dsp:nvSpPr>
        <dsp:cNvPr id="0" name=""/>
        <dsp:cNvSpPr/>
      </dsp:nvSpPr>
      <dsp:spPr>
        <a:xfrm>
          <a:off x="1884316" y="3056338"/>
          <a:ext cx="3258002"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C7EF3F-0249-47D1-9EAD-28ED821F2CE4}">
      <dsp:nvSpPr>
        <dsp:cNvPr id="0" name=""/>
        <dsp:cNvSpPr/>
      </dsp:nvSpPr>
      <dsp:spPr>
        <a:xfrm>
          <a:off x="1884316" y="2385751"/>
          <a:ext cx="2957367"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AA8719-A6A0-4C90-8C82-53C816FF4433}">
      <dsp:nvSpPr>
        <dsp:cNvPr id="0" name=""/>
        <dsp:cNvSpPr/>
      </dsp:nvSpPr>
      <dsp:spPr>
        <a:xfrm>
          <a:off x="1884316" y="1669954"/>
          <a:ext cx="2957367"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DDBB91-0E4E-43A4-97BA-1E841BD1B867}">
      <dsp:nvSpPr>
        <dsp:cNvPr id="0" name=""/>
        <dsp:cNvSpPr/>
      </dsp:nvSpPr>
      <dsp:spPr>
        <a:xfrm>
          <a:off x="1884316" y="999367"/>
          <a:ext cx="3258002"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778CBA-84B6-4525-B736-FD2F0CBA6233}">
      <dsp:nvSpPr>
        <dsp:cNvPr id="0" name=""/>
        <dsp:cNvSpPr/>
      </dsp:nvSpPr>
      <dsp:spPr>
        <a:xfrm>
          <a:off x="1884316" y="426730"/>
          <a:ext cx="3809918"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D3C0E5-CF77-4138-A3EB-26D89AF58245}">
      <dsp:nvSpPr>
        <dsp:cNvPr id="0" name=""/>
        <dsp:cNvSpPr/>
      </dsp:nvSpPr>
      <dsp:spPr>
        <a:xfrm>
          <a:off x="0" y="90042"/>
          <a:ext cx="3767347" cy="3767347"/>
        </a:xfrm>
        <a:prstGeom prst="ellipse">
          <a:avLst/>
        </a:prstGeom>
        <a:blipFill>
          <a:blip xmlns:r="http://schemas.openxmlformats.org/officeDocument/2006/relationships" r:embed="rId1"/>
          <a:srcRect/>
          <a:stretch>
            <a:fillRect t="-4000" b="-4000"/>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ACF3E56B-BD76-4D7A-8753-748B1AFB130F}">
      <dsp:nvSpPr>
        <dsp:cNvPr id="0" name=""/>
        <dsp:cNvSpPr/>
      </dsp:nvSpPr>
      <dsp:spPr>
        <a:xfrm>
          <a:off x="975800" y="2571539"/>
          <a:ext cx="1597090" cy="544880"/>
        </a:xfrm>
        <a:prstGeom prst="rect">
          <a:avLst/>
        </a:prstGeom>
        <a:noFill/>
        <a:ln>
          <a:noFill/>
        </a:ln>
        <a:effectLst>
          <a:outerShdw blurRad="63500" dist="38100" dir="5400000" rotWithShape="0">
            <a:srgbClr val="000000">
              <a:alpha val="60000"/>
            </a:srgbClr>
          </a:outerShdw>
        </a:effectLst>
        <a:scene3d>
          <a:camera prst="orthographicFront">
            <a:rot lat="0" lon="0" rev="0"/>
          </a:camera>
          <a:lightRig rig="threePt" dir="tl"/>
        </a:scene3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711200">
            <a:lnSpc>
              <a:spcPct val="90000"/>
            </a:lnSpc>
            <a:spcBef>
              <a:spcPct val="0"/>
            </a:spcBef>
            <a:spcAft>
              <a:spcPct val="35000"/>
            </a:spcAft>
            <a:buNone/>
          </a:pPr>
          <a:r>
            <a:rPr lang="en-US" sz="1600" b="1" kern="1200" dirty="0"/>
            <a:t>Documentation solutions</a:t>
          </a:r>
        </a:p>
      </dsp:txBody>
      <dsp:txXfrm>
        <a:off x="975800" y="2571539"/>
        <a:ext cx="1597090" cy="544880"/>
      </dsp:txXfrm>
    </dsp:sp>
    <dsp:sp modelId="{2D1782A2-5B57-4180-A74F-6F87D27BB306}">
      <dsp:nvSpPr>
        <dsp:cNvPr id="0" name=""/>
        <dsp:cNvSpPr/>
      </dsp:nvSpPr>
      <dsp:spPr>
        <a:xfrm>
          <a:off x="5411683" y="144179"/>
          <a:ext cx="565102" cy="565102"/>
        </a:xfrm>
        <a:prstGeom prst="ellipse">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4F108DD0-B986-4D7B-86D5-F35BEE1DFA61}">
      <dsp:nvSpPr>
        <dsp:cNvPr id="0" name=""/>
        <dsp:cNvSpPr/>
      </dsp:nvSpPr>
      <dsp:spPr>
        <a:xfrm>
          <a:off x="5976785" y="144179"/>
          <a:ext cx="1557266" cy="565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r>
            <a:rPr lang="en-US" sz="1600" b="1" kern="1200" dirty="0"/>
            <a:t>User guides</a:t>
          </a:r>
        </a:p>
      </dsp:txBody>
      <dsp:txXfrm>
        <a:off x="5976785" y="144179"/>
        <a:ext cx="1557266" cy="565102"/>
      </dsp:txXfrm>
    </dsp:sp>
    <dsp:sp modelId="{66CC205C-9472-4F36-A31E-D187D367EDFA}">
      <dsp:nvSpPr>
        <dsp:cNvPr id="0" name=""/>
        <dsp:cNvSpPr/>
      </dsp:nvSpPr>
      <dsp:spPr>
        <a:xfrm>
          <a:off x="4859767" y="716816"/>
          <a:ext cx="565102" cy="565102"/>
        </a:xfrm>
        <a:prstGeom prst="ellipse">
          <a:avLst/>
        </a:prstGeom>
        <a:blipFill>
          <a:blip xmlns:r="http://schemas.openxmlformats.org/officeDocument/2006/relationships" r:embed="rId2">
            <a:extLst>
              <a:ext uri="{96DAC541-7B7A-43D3-8B79-37D633B846F1}">
                <asvg:svgBlip xmlns:asvg="http://schemas.microsoft.com/office/drawing/2016/SVG/main" r:embed="rId4"/>
              </a:ext>
            </a:extLst>
          </a:blip>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2A85B4E0-72A5-47A1-893F-86959F30CC5D}">
      <dsp:nvSpPr>
        <dsp:cNvPr id="0" name=""/>
        <dsp:cNvSpPr/>
      </dsp:nvSpPr>
      <dsp:spPr>
        <a:xfrm>
          <a:off x="5424869" y="716816"/>
          <a:ext cx="2109128" cy="565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r>
            <a:rPr lang="en-US" sz="1600" b="1" kern="1200" dirty="0"/>
            <a:t>Knowledge bases</a:t>
          </a:r>
        </a:p>
      </dsp:txBody>
      <dsp:txXfrm>
        <a:off x="5424869" y="716816"/>
        <a:ext cx="2109128" cy="565102"/>
      </dsp:txXfrm>
    </dsp:sp>
    <dsp:sp modelId="{59291029-64A6-4C4D-AF63-ECEAA9A0A296}">
      <dsp:nvSpPr>
        <dsp:cNvPr id="0" name=""/>
        <dsp:cNvSpPr/>
      </dsp:nvSpPr>
      <dsp:spPr>
        <a:xfrm>
          <a:off x="4559132" y="1387403"/>
          <a:ext cx="565102" cy="565102"/>
        </a:xfrm>
        <a:prstGeom prst="ellipse">
          <a:avLst/>
        </a:prstGeom>
        <a:blipFill>
          <a:blip xmlns:r="http://schemas.openxmlformats.org/officeDocument/2006/relationships" r:embed="rId2">
            <a:extLst>
              <a:ext uri="{96DAC541-7B7A-43D3-8B79-37D633B846F1}">
                <asvg:svgBlip xmlns:asvg="http://schemas.microsoft.com/office/drawing/2016/SVG/main" r:embed="rId4"/>
              </a:ext>
            </a:extLst>
          </a:blip>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CD89AEDF-82C0-4E9B-81B6-9E34251EBFD7}">
      <dsp:nvSpPr>
        <dsp:cNvPr id="0" name=""/>
        <dsp:cNvSpPr/>
      </dsp:nvSpPr>
      <dsp:spPr>
        <a:xfrm>
          <a:off x="5124235" y="1387403"/>
          <a:ext cx="2409530" cy="565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r>
            <a:rPr lang="en-US" sz="1600" b="1" kern="1200" dirty="0"/>
            <a:t>Configuration guides</a:t>
          </a:r>
        </a:p>
      </dsp:txBody>
      <dsp:txXfrm>
        <a:off x="5124235" y="1387403"/>
        <a:ext cx="2409530" cy="565102"/>
      </dsp:txXfrm>
    </dsp:sp>
    <dsp:sp modelId="{E8A8E0BE-3F1D-4CF1-BA70-E3B5AEF49A69}">
      <dsp:nvSpPr>
        <dsp:cNvPr id="0" name=""/>
        <dsp:cNvSpPr/>
      </dsp:nvSpPr>
      <dsp:spPr>
        <a:xfrm>
          <a:off x="4559132" y="2103199"/>
          <a:ext cx="565102" cy="565102"/>
        </a:xfrm>
        <a:prstGeom prst="ellipse">
          <a:avLst/>
        </a:prstGeom>
        <a:blipFill>
          <a:blip xmlns:r="http://schemas.openxmlformats.org/officeDocument/2006/relationships" r:embed="rId2">
            <a:extLst>
              <a:ext uri="{96DAC541-7B7A-43D3-8B79-37D633B846F1}">
                <asvg:svgBlip xmlns:asvg="http://schemas.microsoft.com/office/drawing/2016/SVG/main" r:embed="rId4"/>
              </a:ext>
            </a:extLst>
          </a:blip>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5C8E4F2D-EA5E-4FB8-AD42-BBC7F7A30F8F}">
      <dsp:nvSpPr>
        <dsp:cNvPr id="0" name=""/>
        <dsp:cNvSpPr/>
      </dsp:nvSpPr>
      <dsp:spPr>
        <a:xfrm>
          <a:off x="5124235" y="2103199"/>
          <a:ext cx="2409436" cy="565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r>
            <a:rPr lang="en-US" sz="1600" b="1" kern="1200" dirty="0"/>
            <a:t>API documentation</a:t>
          </a:r>
        </a:p>
      </dsp:txBody>
      <dsp:txXfrm>
        <a:off x="5124235" y="2103199"/>
        <a:ext cx="2409436" cy="565102"/>
      </dsp:txXfrm>
    </dsp:sp>
    <dsp:sp modelId="{526E18A0-07C0-4DB0-BBB9-B45F38BD1547}">
      <dsp:nvSpPr>
        <dsp:cNvPr id="0" name=""/>
        <dsp:cNvSpPr/>
      </dsp:nvSpPr>
      <dsp:spPr>
        <a:xfrm>
          <a:off x="4859767" y="2773787"/>
          <a:ext cx="565102" cy="565102"/>
        </a:xfrm>
        <a:prstGeom prst="ellipse">
          <a:avLst/>
        </a:prstGeom>
        <a:blipFill>
          <a:blip xmlns:r="http://schemas.openxmlformats.org/officeDocument/2006/relationships" r:embed="rId2">
            <a:extLst>
              <a:ext uri="{96DAC541-7B7A-43D3-8B79-37D633B846F1}">
                <asvg:svgBlip xmlns:asvg="http://schemas.microsoft.com/office/drawing/2016/SVG/main" r:embed="rId4"/>
              </a:ext>
            </a:extLst>
          </a:blip>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CD43E2C3-A07C-4036-B83C-3DFAC7C394E0}">
      <dsp:nvSpPr>
        <dsp:cNvPr id="0" name=""/>
        <dsp:cNvSpPr/>
      </dsp:nvSpPr>
      <dsp:spPr>
        <a:xfrm>
          <a:off x="5424869" y="2773787"/>
          <a:ext cx="1462696" cy="565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r>
            <a:rPr lang="en-US" sz="1600" b="1" kern="1200" dirty="0"/>
            <a:t>UI text</a:t>
          </a:r>
        </a:p>
      </dsp:txBody>
      <dsp:txXfrm>
        <a:off x="5424869" y="2773787"/>
        <a:ext cx="1462696" cy="565102"/>
      </dsp:txXfrm>
    </dsp:sp>
    <dsp:sp modelId="{40F63ED3-C173-4970-AFCE-9E4C22A65E95}">
      <dsp:nvSpPr>
        <dsp:cNvPr id="0" name=""/>
        <dsp:cNvSpPr/>
      </dsp:nvSpPr>
      <dsp:spPr>
        <a:xfrm>
          <a:off x="5411683" y="3346424"/>
          <a:ext cx="565102" cy="565102"/>
        </a:xfrm>
        <a:prstGeom prst="ellipse">
          <a:avLst/>
        </a:prstGeom>
        <a:blipFill>
          <a:blip xmlns:r="http://schemas.openxmlformats.org/officeDocument/2006/relationships" r:embed="rId2">
            <a:extLst>
              <a:ext uri="{96DAC541-7B7A-43D3-8B79-37D633B846F1}">
                <asvg:svgBlip xmlns:asvg="http://schemas.microsoft.com/office/drawing/2016/SVG/main" r:embed="rId4"/>
              </a:ext>
            </a:extLst>
          </a:blip>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63FC6B28-E9F9-4576-A64A-8E4C0666F999}">
      <dsp:nvSpPr>
        <dsp:cNvPr id="0" name=""/>
        <dsp:cNvSpPr/>
      </dsp:nvSpPr>
      <dsp:spPr>
        <a:xfrm>
          <a:off x="5976785" y="3346424"/>
          <a:ext cx="1514717" cy="565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r>
            <a:rPr lang="en-US" sz="1600" b="1" kern="1200" dirty="0"/>
            <a:t>Presentations, demos, etc.</a:t>
          </a:r>
        </a:p>
      </dsp:txBody>
      <dsp:txXfrm>
        <a:off x="5976785" y="3346424"/>
        <a:ext cx="1514717" cy="565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A246C-4ED7-4484-8378-2CDE51907E8C}">
      <dsp:nvSpPr>
        <dsp:cNvPr id="0" name=""/>
        <dsp:cNvSpPr/>
      </dsp:nvSpPr>
      <dsp:spPr>
        <a:xfrm>
          <a:off x="1579750" y="2166568"/>
          <a:ext cx="1518764" cy="1304139"/>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Publishing tools (Adobe FrameMaker, RoboHelp, Xyleme)</a:t>
          </a:r>
          <a:endParaRPr lang="en-US" sz="1100" kern="1200" dirty="0"/>
        </a:p>
      </dsp:txBody>
      <dsp:txXfrm>
        <a:off x="1814992" y="2368567"/>
        <a:ext cx="1048280" cy="900141"/>
      </dsp:txXfrm>
    </dsp:sp>
    <dsp:sp modelId="{DD7EB176-37E9-446C-AFE4-75840F21EB4C}">
      <dsp:nvSpPr>
        <dsp:cNvPr id="0" name=""/>
        <dsp:cNvSpPr/>
      </dsp:nvSpPr>
      <dsp:spPr>
        <a:xfrm>
          <a:off x="1615988" y="2749778"/>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7142B7-7E88-4817-9C7F-DB98950D89C5}">
      <dsp:nvSpPr>
        <dsp:cNvPr id="0" name=""/>
        <dsp:cNvSpPr/>
      </dsp:nvSpPr>
      <dsp:spPr>
        <a:xfrm>
          <a:off x="272776" y="1445638"/>
          <a:ext cx="1518764" cy="1304139"/>
        </a:xfrm>
        <a:prstGeom prst="hexagon">
          <a:avLst>
            <a:gd name="adj" fmla="val 25000"/>
            <a:gd name="vf" fmla="val 11547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8000" b="-8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EBE8B0-140B-4B53-AA8B-F103DBDC7246}">
      <dsp:nvSpPr>
        <dsp:cNvPr id="0" name=""/>
        <dsp:cNvSpPr/>
      </dsp:nvSpPr>
      <dsp:spPr>
        <a:xfrm>
          <a:off x="1313202" y="2576788"/>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76E95D-E94D-4454-9CD8-43F54CB7D418}">
      <dsp:nvSpPr>
        <dsp:cNvPr id="0" name=""/>
        <dsp:cNvSpPr/>
      </dsp:nvSpPr>
      <dsp:spPr>
        <a:xfrm>
          <a:off x="2886725" y="1441859"/>
          <a:ext cx="1518764" cy="1304139"/>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Authoring tools (MS Word, Markdown Editor, Confluence)</a:t>
          </a:r>
        </a:p>
      </dsp:txBody>
      <dsp:txXfrm>
        <a:off x="3121967" y="1643858"/>
        <a:ext cx="1048280" cy="900141"/>
      </dsp:txXfrm>
    </dsp:sp>
    <dsp:sp modelId="{ACACDE86-95EC-47EF-A1D6-93566D8F7DAF}">
      <dsp:nvSpPr>
        <dsp:cNvPr id="0" name=""/>
        <dsp:cNvSpPr/>
      </dsp:nvSpPr>
      <dsp:spPr>
        <a:xfrm>
          <a:off x="3931983" y="2569650"/>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17B24B-B15B-4A46-8B21-52602A472409}">
      <dsp:nvSpPr>
        <dsp:cNvPr id="0" name=""/>
        <dsp:cNvSpPr/>
      </dsp:nvSpPr>
      <dsp:spPr>
        <a:xfrm>
          <a:off x="4192895" y="2164049"/>
          <a:ext cx="1518764" cy="1304139"/>
        </a:xfrm>
        <a:prstGeom prst="hexagon">
          <a:avLst>
            <a:gd name="adj" fmla="val 25000"/>
            <a:gd name="vf" fmla="val 1154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8000" b="-8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C8E10F-E4D5-4C52-A7D0-A8799A88CE1E}">
      <dsp:nvSpPr>
        <dsp:cNvPr id="0" name=""/>
        <dsp:cNvSpPr/>
      </dsp:nvSpPr>
      <dsp:spPr>
        <a:xfrm>
          <a:off x="4229938" y="2744319"/>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AAFBBB-68BC-4AED-9274-D8F38AF44B6B}">
      <dsp:nvSpPr>
        <dsp:cNvPr id="0" name=""/>
        <dsp:cNvSpPr/>
      </dsp:nvSpPr>
      <dsp:spPr>
        <a:xfrm>
          <a:off x="1579750" y="725128"/>
          <a:ext cx="1518764" cy="1304139"/>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Screen Capture tools (Snipping Tool, TechSmith Snaggit)</a:t>
          </a:r>
        </a:p>
      </dsp:txBody>
      <dsp:txXfrm>
        <a:off x="1814992" y="927127"/>
        <a:ext cx="1048280" cy="900141"/>
      </dsp:txXfrm>
    </dsp:sp>
    <dsp:sp modelId="{54DB90E9-B957-4A24-AFA8-872B8F4BF365}">
      <dsp:nvSpPr>
        <dsp:cNvPr id="0" name=""/>
        <dsp:cNvSpPr/>
      </dsp:nvSpPr>
      <dsp:spPr>
        <a:xfrm>
          <a:off x="2620176" y="749901"/>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B23F61-EDF9-4E10-BABA-494AE68EBD7B}">
      <dsp:nvSpPr>
        <dsp:cNvPr id="0" name=""/>
        <dsp:cNvSpPr/>
      </dsp:nvSpPr>
      <dsp:spPr>
        <a:xfrm>
          <a:off x="2886725" y="0"/>
          <a:ext cx="1518764" cy="1304139"/>
        </a:xfrm>
        <a:prstGeom prst="hexagon">
          <a:avLst>
            <a:gd name="adj" fmla="val 25000"/>
            <a:gd name="vf" fmla="val 11547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BD53FF-A106-4289-B3FF-0A2308BBBC7E}">
      <dsp:nvSpPr>
        <dsp:cNvPr id="0" name=""/>
        <dsp:cNvSpPr/>
      </dsp:nvSpPr>
      <dsp:spPr>
        <a:xfrm>
          <a:off x="2929405" y="577751"/>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B66C1C-4255-4B50-AFCC-50FE0C12BE22}">
      <dsp:nvSpPr>
        <dsp:cNvPr id="0" name=""/>
        <dsp:cNvSpPr/>
      </dsp:nvSpPr>
      <dsp:spPr>
        <a:xfrm>
          <a:off x="4192895" y="722189"/>
          <a:ext cx="1518764" cy="1304139"/>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Image Editing tools (Abobe Photoshop, TechSmith Snagit)</a:t>
          </a:r>
        </a:p>
      </dsp:txBody>
      <dsp:txXfrm>
        <a:off x="4428137" y="924188"/>
        <a:ext cx="1048280" cy="900141"/>
      </dsp:txXfrm>
    </dsp:sp>
    <dsp:sp modelId="{0960FBC0-4ACD-406F-9E03-05D0F6D5DA18}">
      <dsp:nvSpPr>
        <dsp:cNvPr id="0" name=""/>
        <dsp:cNvSpPr/>
      </dsp:nvSpPr>
      <dsp:spPr>
        <a:xfrm>
          <a:off x="5507117" y="1299941"/>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898C02-F8EA-4274-8C7A-A85D50D5BB9C}">
      <dsp:nvSpPr>
        <dsp:cNvPr id="0" name=""/>
        <dsp:cNvSpPr/>
      </dsp:nvSpPr>
      <dsp:spPr>
        <a:xfrm>
          <a:off x="5499869" y="1455295"/>
          <a:ext cx="1518764" cy="1304139"/>
        </a:xfrm>
        <a:prstGeom prst="hexagon">
          <a:avLst>
            <a:gd name="adj" fmla="val 25000"/>
            <a:gd name="vf" fmla="val 11547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1BA783-F362-47A3-98F2-087A62949977}">
      <dsp:nvSpPr>
        <dsp:cNvPr id="0" name=""/>
        <dsp:cNvSpPr/>
      </dsp:nvSpPr>
      <dsp:spPr>
        <a:xfrm>
          <a:off x="5796214" y="1478808"/>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F04E4C-2C7F-4EB3-BA1E-5E14276E2CFE}">
      <dsp:nvSpPr>
        <dsp:cNvPr id="0" name=""/>
        <dsp:cNvSpPr/>
      </dsp:nvSpPr>
      <dsp:spPr>
        <a:xfrm>
          <a:off x="5499869" y="13855"/>
          <a:ext cx="1518764" cy="1304139"/>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Spell check tools (Grammarly, etc.)</a:t>
          </a:r>
        </a:p>
      </dsp:txBody>
      <dsp:txXfrm>
        <a:off x="5735111" y="215854"/>
        <a:ext cx="1048280" cy="900141"/>
      </dsp:txXfrm>
    </dsp:sp>
    <dsp:sp modelId="{D72D7637-4A72-4849-B423-F4B89DA14FB4}">
      <dsp:nvSpPr>
        <dsp:cNvPr id="0" name=""/>
        <dsp:cNvSpPr/>
      </dsp:nvSpPr>
      <dsp:spPr>
        <a:xfrm>
          <a:off x="6814092" y="598325"/>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A01F6-3405-48F9-9956-674D57C67CB7}">
      <dsp:nvSpPr>
        <dsp:cNvPr id="0" name=""/>
        <dsp:cNvSpPr/>
      </dsp:nvSpPr>
      <dsp:spPr>
        <a:xfrm>
          <a:off x="6806844" y="741503"/>
          <a:ext cx="1518764" cy="1304139"/>
        </a:xfrm>
        <a:prstGeom prst="hexagon">
          <a:avLst>
            <a:gd name="adj" fmla="val 25000"/>
            <a:gd name="vf" fmla="val 11547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t="-8000" b="-8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F9A16F-39C9-46EA-B505-9D494488FCE1}">
      <dsp:nvSpPr>
        <dsp:cNvPr id="0" name=""/>
        <dsp:cNvSpPr/>
      </dsp:nvSpPr>
      <dsp:spPr>
        <a:xfrm>
          <a:off x="7109631" y="770475"/>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7398D-F66D-4AEA-8CF2-00C9CAEE02AA}">
      <dsp:nvSpPr>
        <dsp:cNvPr id="0" name=""/>
        <dsp:cNvSpPr/>
      </dsp:nvSpPr>
      <dsp:spPr>
        <a:xfrm>
          <a:off x="6806844" y="2180844"/>
          <a:ext cx="1518764" cy="1304139"/>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Diagrams, charts (PlantUML, draw.io)</a:t>
          </a:r>
        </a:p>
      </dsp:txBody>
      <dsp:txXfrm>
        <a:off x="7042086" y="2382843"/>
        <a:ext cx="1048280" cy="900141"/>
      </dsp:txXfrm>
    </dsp:sp>
    <dsp:sp modelId="{E7846387-561E-4ECE-B290-6CAAC5C6576A}">
      <dsp:nvSpPr>
        <dsp:cNvPr id="0" name=""/>
        <dsp:cNvSpPr/>
      </dsp:nvSpPr>
      <dsp:spPr>
        <a:xfrm>
          <a:off x="7108020" y="3322911"/>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EF3219-5C53-4A49-B588-825D03D83E32}">
      <dsp:nvSpPr>
        <dsp:cNvPr id="0" name=""/>
        <dsp:cNvSpPr/>
      </dsp:nvSpPr>
      <dsp:spPr>
        <a:xfrm>
          <a:off x="5499869" y="2894636"/>
          <a:ext cx="1518764" cy="1304139"/>
        </a:xfrm>
        <a:prstGeom prst="hexagon">
          <a:avLst>
            <a:gd name="adj" fmla="val 25000"/>
            <a:gd name="vf" fmla="val 11547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t="-8000" b="-8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42BCEE-1897-40A5-B401-92241CEC3E03}">
      <dsp:nvSpPr>
        <dsp:cNvPr id="0" name=""/>
        <dsp:cNvSpPr/>
      </dsp:nvSpPr>
      <dsp:spPr>
        <a:xfrm>
          <a:off x="6826171" y="3466929"/>
          <a:ext cx="177162" cy="152835"/>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05B73-F935-4F38-B53E-8A9E078903A8}">
      <dsp:nvSpPr>
        <dsp:cNvPr id="0" name=""/>
        <dsp:cNvSpPr/>
      </dsp:nvSpPr>
      <dsp:spPr>
        <a:xfrm>
          <a:off x="0" y="0"/>
          <a:ext cx="6867333" cy="2540259"/>
        </a:xfrm>
        <a:prstGeom prst="roundRect">
          <a:avLst>
            <a:gd name="adj" fmla="val 10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D723467-1AFB-462F-9C67-8DD87A46E8D1}">
      <dsp:nvSpPr>
        <dsp:cNvPr id="0" name=""/>
        <dsp:cNvSpPr/>
      </dsp:nvSpPr>
      <dsp:spPr>
        <a:xfrm>
          <a:off x="209171" y="234497"/>
          <a:ext cx="2015309" cy="1862856"/>
        </a:xfrm>
        <a:prstGeom prst="roundRect">
          <a:avLst>
            <a:gd name="adj" fmla="val 10000"/>
          </a:avLst>
        </a:prstGeom>
        <a:blipFill>
          <a:blip xmlns:r="http://schemas.openxmlformats.org/officeDocument/2006/relationships" r:embed="rId1"/>
          <a:srcRect/>
          <a:stretch>
            <a:fillRect l="-10000" r="-10000"/>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E1654D9-9845-42B2-B7D6-F34E156753BA}">
      <dsp:nvSpPr>
        <dsp:cNvPr id="0" name=""/>
        <dsp:cNvSpPr/>
      </dsp:nvSpPr>
      <dsp:spPr>
        <a:xfrm rot="10800000">
          <a:off x="209171" y="2227648"/>
          <a:ext cx="2015309" cy="3521575"/>
        </a:xfrm>
        <a:prstGeom prst="round2SameRect">
          <a:avLst>
            <a:gd name="adj1" fmla="val 10500"/>
            <a:gd name="adj2" fmla="val 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mj-lt"/>
            </a:rPr>
            <a:t>Conceptual</a:t>
          </a:r>
          <a:br>
            <a:rPr lang="en-US" sz="1600" kern="1200" dirty="0"/>
          </a:br>
          <a:br>
            <a:rPr lang="en-US" sz="1600" kern="1200" dirty="0"/>
          </a:br>
          <a:r>
            <a:rPr lang="en-US" sz="1400" kern="1200" dirty="0">
              <a:latin typeface="+mj-lt"/>
            </a:rPr>
            <a:t>It helps readers map their knowledge and understanding to the tasks they need to perform and to provide other essential information about a product, process, or system.</a:t>
          </a:r>
          <a:br>
            <a:rPr lang="en-US" sz="1400" kern="1200" dirty="0">
              <a:latin typeface="+mj-lt"/>
            </a:rPr>
          </a:br>
          <a:br>
            <a:rPr lang="en-US" sz="1400" kern="1200" dirty="0">
              <a:latin typeface="+mj-lt"/>
            </a:rPr>
          </a:br>
          <a:r>
            <a:rPr lang="en-US" sz="1100" kern="1200" dirty="0">
              <a:latin typeface="+mj-lt"/>
            </a:rPr>
            <a:t>For example, an overview of the bicycle, its usage, types, etc.</a:t>
          </a:r>
        </a:p>
      </dsp:txBody>
      <dsp:txXfrm rot="10800000">
        <a:off x="271149" y="2227648"/>
        <a:ext cx="1891353" cy="3459597"/>
      </dsp:txXfrm>
    </dsp:sp>
    <dsp:sp modelId="{B89BC27A-E67F-43DF-8571-5C2F8705DECA}">
      <dsp:nvSpPr>
        <dsp:cNvPr id="0" name=""/>
        <dsp:cNvSpPr/>
      </dsp:nvSpPr>
      <dsp:spPr>
        <a:xfrm>
          <a:off x="2426011" y="226060"/>
          <a:ext cx="2015309" cy="1862856"/>
        </a:xfrm>
        <a:prstGeom prst="roundRect">
          <a:avLst>
            <a:gd name="adj" fmla="val 10000"/>
          </a:avLst>
        </a:prstGeom>
        <a:blipFill>
          <a:blip xmlns:r="http://schemas.openxmlformats.org/officeDocument/2006/relationships" r:embed="rId2"/>
          <a:srcRect/>
          <a:stretch>
            <a:fillRect l="-19000" r="-19000"/>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F2B32138-AD74-4DC9-9AF9-D7D5ECD85417}">
      <dsp:nvSpPr>
        <dsp:cNvPr id="0" name=""/>
        <dsp:cNvSpPr/>
      </dsp:nvSpPr>
      <dsp:spPr>
        <a:xfrm rot="10800000">
          <a:off x="2426011" y="2202337"/>
          <a:ext cx="2015309" cy="3555324"/>
        </a:xfrm>
        <a:prstGeom prst="round2SameRect">
          <a:avLst>
            <a:gd name="adj1" fmla="val 10500"/>
            <a:gd name="adj2" fmla="val 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1" kern="1200" dirty="0"/>
            <a:t>Procedure</a:t>
          </a:r>
          <a:br>
            <a:rPr lang="en-US" sz="1900" b="1" kern="1200" dirty="0"/>
          </a:br>
          <a:br>
            <a:rPr lang="en-US" sz="1900" b="1" kern="1200" dirty="0"/>
          </a:br>
          <a:r>
            <a:rPr lang="en-US" sz="1400" b="0" kern="1200" dirty="0"/>
            <a:t>It </a:t>
          </a:r>
          <a:r>
            <a:rPr lang="en-US" sz="1400" kern="1200" dirty="0"/>
            <a:t>provides step-by-step instructions. It helps a reader to complete a specific task.</a:t>
          </a:r>
          <a:br>
            <a:rPr lang="en-US" sz="1400" kern="1200" dirty="0"/>
          </a:br>
          <a:br>
            <a:rPr lang="en-US" sz="1400" kern="1200" dirty="0"/>
          </a:br>
          <a:r>
            <a:rPr lang="en-US" sz="1100" kern="1200" dirty="0"/>
            <a:t>For example, instructions on how to replace a bicycle rear wheel.</a:t>
          </a:r>
          <a:endParaRPr lang="en-US" sz="1100" b="1" kern="1200" dirty="0"/>
        </a:p>
      </dsp:txBody>
      <dsp:txXfrm rot="10800000">
        <a:off x="2487989" y="2202337"/>
        <a:ext cx="1891353" cy="3493346"/>
      </dsp:txXfrm>
    </dsp:sp>
    <dsp:sp modelId="{8D9FE4FE-93BC-446B-A6F4-DA4D9EE3B20D}">
      <dsp:nvSpPr>
        <dsp:cNvPr id="0" name=""/>
        <dsp:cNvSpPr/>
      </dsp:nvSpPr>
      <dsp:spPr>
        <a:xfrm>
          <a:off x="4642851" y="222862"/>
          <a:ext cx="2015309" cy="1862856"/>
        </a:xfrm>
        <a:prstGeom prst="roundRect">
          <a:avLst>
            <a:gd name="adj" fmla="val 10000"/>
          </a:avLst>
        </a:prstGeom>
        <a:blipFill>
          <a:blip xmlns:r="http://schemas.openxmlformats.org/officeDocument/2006/relationships" r:embed="rId3"/>
          <a:srcRect/>
          <a:stretch>
            <a:fillRect l="-27000" r="-27000"/>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09858983-0609-43C4-A845-6D7B0E885D36}">
      <dsp:nvSpPr>
        <dsp:cNvPr id="0" name=""/>
        <dsp:cNvSpPr/>
      </dsp:nvSpPr>
      <dsp:spPr>
        <a:xfrm rot="10800000">
          <a:off x="4642851" y="2192743"/>
          <a:ext cx="2015309" cy="3568116"/>
        </a:xfrm>
        <a:prstGeom prst="round2SameRect">
          <a:avLst>
            <a:gd name="adj1" fmla="val 10500"/>
            <a:gd name="adj2" fmla="val 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1" kern="1200" dirty="0"/>
            <a:t>Reference</a:t>
          </a:r>
          <a:br>
            <a:rPr lang="en-US" sz="1900" b="1" kern="1200" dirty="0"/>
          </a:br>
          <a:br>
            <a:rPr lang="en-US" sz="1900" b="1" kern="1200" dirty="0"/>
          </a:br>
          <a:r>
            <a:rPr lang="en-US" sz="1400" b="0" kern="1200" dirty="0"/>
            <a:t>It </a:t>
          </a:r>
          <a:r>
            <a:rPr lang="en-US" sz="1400" kern="1200" dirty="0"/>
            <a:t>provides information that you may need to look up, some additional information.</a:t>
          </a:r>
          <a:br>
            <a:rPr lang="en-US" sz="1400" kern="1200" dirty="0"/>
          </a:br>
          <a:br>
            <a:rPr lang="en-US" sz="1400" kern="1200" dirty="0"/>
          </a:br>
          <a:r>
            <a:rPr lang="en-US" sz="1100" kern="1200" dirty="0"/>
            <a:t>For example, it may contain cycling or bicycle related terms.</a:t>
          </a:r>
          <a:endParaRPr lang="en-US" sz="1100" b="1" kern="1200" dirty="0"/>
        </a:p>
      </dsp:txBody>
      <dsp:txXfrm rot="10800000">
        <a:off x="4704829" y="2192743"/>
        <a:ext cx="1891353" cy="3506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097F6-0446-4761-966A-9AA39DF3D1A7}">
      <dsp:nvSpPr>
        <dsp:cNvPr id="0" name=""/>
        <dsp:cNvSpPr/>
      </dsp:nvSpPr>
      <dsp:spPr>
        <a:xfrm>
          <a:off x="2145562" y="3962715"/>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06691AA9-D61E-400F-8CEA-B30DE44DDBE5}">
      <dsp:nvSpPr>
        <dsp:cNvPr id="0" name=""/>
        <dsp:cNvSpPr/>
      </dsp:nvSpPr>
      <dsp:spPr>
        <a:xfrm>
          <a:off x="1917275" y="4066810"/>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EB0B62F-37CD-41ED-9452-EFBF6517A0A9}">
      <dsp:nvSpPr>
        <dsp:cNvPr id="0" name=""/>
        <dsp:cNvSpPr/>
      </dsp:nvSpPr>
      <dsp:spPr>
        <a:xfrm>
          <a:off x="1682237" y="4152507"/>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13DF269-2510-45C5-A136-4F660EF5E8A6}">
      <dsp:nvSpPr>
        <dsp:cNvPr id="0" name=""/>
        <dsp:cNvSpPr/>
      </dsp:nvSpPr>
      <dsp:spPr>
        <a:xfrm>
          <a:off x="1440449" y="4219321"/>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5D532EA-4187-4A54-847D-F055A5F7E65A}">
      <dsp:nvSpPr>
        <dsp:cNvPr id="0" name=""/>
        <dsp:cNvSpPr/>
      </dsp:nvSpPr>
      <dsp:spPr>
        <a:xfrm>
          <a:off x="3212743" y="3093160"/>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4F41339-5A75-4879-9078-0D52E1D63062}">
      <dsp:nvSpPr>
        <dsp:cNvPr id="0" name=""/>
        <dsp:cNvSpPr/>
      </dsp:nvSpPr>
      <dsp:spPr>
        <a:xfrm>
          <a:off x="3821509" y="1817393"/>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50B2D83-5AA3-443F-B975-A0AEF54235D6}">
      <dsp:nvSpPr>
        <dsp:cNvPr id="0" name=""/>
        <dsp:cNvSpPr/>
      </dsp:nvSpPr>
      <dsp:spPr>
        <a:xfrm>
          <a:off x="3657044" y="225469"/>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2424D18-87CF-4BA7-8059-508F99CBA6E4}">
      <dsp:nvSpPr>
        <dsp:cNvPr id="0" name=""/>
        <dsp:cNvSpPr/>
      </dsp:nvSpPr>
      <dsp:spPr>
        <a:xfrm>
          <a:off x="3803099" y="121858"/>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7E232E7-1291-47D0-8C2C-52FEA7AAA256}">
      <dsp:nvSpPr>
        <dsp:cNvPr id="0" name=""/>
        <dsp:cNvSpPr/>
      </dsp:nvSpPr>
      <dsp:spPr>
        <a:xfrm>
          <a:off x="3949154" y="18247"/>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B49B53B-2D1E-47E8-890D-1C44F385ABD8}">
      <dsp:nvSpPr>
        <dsp:cNvPr id="0" name=""/>
        <dsp:cNvSpPr/>
      </dsp:nvSpPr>
      <dsp:spPr>
        <a:xfrm>
          <a:off x="4095209" y="121858"/>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26CCD0E0-C647-4B68-8E83-F4E00D39D968}">
      <dsp:nvSpPr>
        <dsp:cNvPr id="0" name=""/>
        <dsp:cNvSpPr/>
      </dsp:nvSpPr>
      <dsp:spPr>
        <a:xfrm>
          <a:off x="4241877" y="225469"/>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A64EABD-FAF5-49ED-9FBB-68B842DF46F8}">
      <dsp:nvSpPr>
        <dsp:cNvPr id="0" name=""/>
        <dsp:cNvSpPr/>
      </dsp:nvSpPr>
      <dsp:spPr>
        <a:xfrm>
          <a:off x="3949154" y="237089"/>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B226193-7113-4C11-A317-87AAFA8BC33F}">
      <dsp:nvSpPr>
        <dsp:cNvPr id="0" name=""/>
        <dsp:cNvSpPr/>
      </dsp:nvSpPr>
      <dsp:spPr>
        <a:xfrm>
          <a:off x="3949154" y="455930"/>
          <a:ext cx="102483" cy="102483"/>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4F8C12D-D5A7-48BF-B5AD-CD1BDB844C0A}">
      <dsp:nvSpPr>
        <dsp:cNvPr id="0" name=""/>
        <dsp:cNvSpPr/>
      </dsp:nvSpPr>
      <dsp:spPr>
        <a:xfrm>
          <a:off x="855923" y="4425011"/>
          <a:ext cx="2206162" cy="59164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6971"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1. Prepare</a:t>
          </a:r>
          <a:endParaRPr lang="en-US" sz="1400" kern="1200" dirty="0"/>
        </a:p>
      </dsp:txBody>
      <dsp:txXfrm>
        <a:off x="884805" y="4453893"/>
        <a:ext cx="2148398" cy="533881"/>
      </dsp:txXfrm>
    </dsp:sp>
    <dsp:sp modelId="{D2229695-0D94-4EB2-B237-3522130702D7}">
      <dsp:nvSpPr>
        <dsp:cNvPr id="0" name=""/>
        <dsp:cNvSpPr/>
      </dsp:nvSpPr>
      <dsp:spPr>
        <a:xfrm>
          <a:off x="244396" y="3844743"/>
          <a:ext cx="1022996" cy="102303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43AF5599-6733-4E3A-B24F-09F051817D65}">
      <dsp:nvSpPr>
        <dsp:cNvPr id="0" name=""/>
        <dsp:cNvSpPr/>
      </dsp:nvSpPr>
      <dsp:spPr>
        <a:xfrm>
          <a:off x="2836254" y="3710872"/>
          <a:ext cx="2206162" cy="59164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6971"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2. Interview</a:t>
          </a:r>
          <a:endParaRPr lang="en-US" sz="1400" kern="1200" dirty="0"/>
        </a:p>
      </dsp:txBody>
      <dsp:txXfrm>
        <a:off x="2865136" y="3739754"/>
        <a:ext cx="2148398" cy="533881"/>
      </dsp:txXfrm>
    </dsp:sp>
    <dsp:sp modelId="{82EB9F0A-9841-44E8-A3C2-1BE5ABD50320}">
      <dsp:nvSpPr>
        <dsp:cNvPr id="0" name=""/>
        <dsp:cNvSpPr/>
      </dsp:nvSpPr>
      <dsp:spPr>
        <a:xfrm>
          <a:off x="2224726" y="3130604"/>
          <a:ext cx="1022996" cy="102303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F42900F-75CF-40FF-A61D-3EB6BA99AC5F}">
      <dsp:nvSpPr>
        <dsp:cNvPr id="0" name=""/>
        <dsp:cNvSpPr/>
      </dsp:nvSpPr>
      <dsp:spPr>
        <a:xfrm>
          <a:off x="3679444" y="2584711"/>
          <a:ext cx="2206162" cy="59164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6971"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3. Create content</a:t>
          </a:r>
          <a:endParaRPr lang="en-US" sz="1400" kern="1200" dirty="0"/>
        </a:p>
      </dsp:txBody>
      <dsp:txXfrm>
        <a:off x="3708326" y="2613593"/>
        <a:ext cx="2148398" cy="533881"/>
      </dsp:txXfrm>
    </dsp:sp>
    <dsp:sp modelId="{8C92E11B-AE15-43AF-9805-E28B081AEC77}">
      <dsp:nvSpPr>
        <dsp:cNvPr id="0" name=""/>
        <dsp:cNvSpPr/>
      </dsp:nvSpPr>
      <dsp:spPr>
        <a:xfrm>
          <a:off x="3067916" y="2004443"/>
          <a:ext cx="1022996" cy="102303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9DE0140C-13ED-4F08-B0BD-8BFAEAE57D6C}">
      <dsp:nvSpPr>
        <dsp:cNvPr id="0" name=""/>
        <dsp:cNvSpPr/>
      </dsp:nvSpPr>
      <dsp:spPr>
        <a:xfrm>
          <a:off x="4049490" y="1243098"/>
          <a:ext cx="2041597" cy="59164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6971"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4. Ask for review and publish</a:t>
          </a:r>
          <a:endParaRPr lang="en-US" sz="1400" kern="1200" dirty="0"/>
        </a:p>
      </dsp:txBody>
      <dsp:txXfrm>
        <a:off x="4078372" y="1271980"/>
        <a:ext cx="1983833" cy="533881"/>
      </dsp:txXfrm>
    </dsp:sp>
    <dsp:sp modelId="{2DB5561E-15C9-4ED4-BC77-6538D56F614A}">
      <dsp:nvSpPr>
        <dsp:cNvPr id="0" name=""/>
        <dsp:cNvSpPr/>
      </dsp:nvSpPr>
      <dsp:spPr>
        <a:xfrm>
          <a:off x="3437962" y="662830"/>
          <a:ext cx="1022996" cy="102303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259BEA-82BC-4476-91F2-380E77DBAD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9DE9C3-2AB8-44E5-BCFE-5DD42DFC56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D7858F-6309-4F09-BEA0-6CBF97E55806}" type="datetimeFigureOut">
              <a:rPr lang="en-US" smtClean="0"/>
              <a:t>9/18/2022</a:t>
            </a:fld>
            <a:endParaRPr lang="en-US" dirty="0"/>
          </a:p>
        </p:txBody>
      </p:sp>
      <p:sp>
        <p:nvSpPr>
          <p:cNvPr id="4" name="Footer Placeholder 3">
            <a:extLst>
              <a:ext uri="{FF2B5EF4-FFF2-40B4-BE49-F238E27FC236}">
                <a16:creationId xmlns:a16="http://schemas.microsoft.com/office/drawing/2014/main" id="{5E1B971B-9BC3-41DB-91DC-F03F5C808D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4A0720E-F4E2-435B-A885-9194BA3026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8AE00-5498-4F06-8655-F21703489BCA}" type="slidenum">
              <a:rPr lang="en-US" smtClean="0"/>
              <a:t>‹#›</a:t>
            </a:fld>
            <a:endParaRPr lang="en-US" dirty="0"/>
          </a:p>
        </p:txBody>
      </p:sp>
    </p:spTree>
    <p:extLst>
      <p:ext uri="{BB962C8B-B14F-4D97-AF65-F5344CB8AC3E}">
        <p14:creationId xmlns:p14="http://schemas.microsoft.com/office/powerpoint/2010/main" val="3773420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53C5D-CD12-6D4C-A980-0612968271E2}" type="datetimeFigureOut">
              <a:rPr lang="en-US" smtClean="0"/>
              <a:t>9/18/2022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167F0-0840-1348-BFE4-C6298BBC0698}" type="slidenum">
              <a:rPr lang="en-US" smtClean="0"/>
              <a:t>‹#›</a:t>
            </a:fld>
            <a:endParaRPr lang="en-US" dirty="0"/>
          </a:p>
        </p:txBody>
      </p:sp>
    </p:spTree>
    <p:extLst>
      <p:ext uri="{BB962C8B-B14F-4D97-AF65-F5344CB8AC3E}">
        <p14:creationId xmlns:p14="http://schemas.microsoft.com/office/powerpoint/2010/main" val="148990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dirty="0"/>
          </a:p>
        </p:txBody>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p:cNvSpPr>
            <a:spLocks noGrp="1"/>
          </p:cNvSpPr>
          <p:nvPr userDrawn="1">
            <p:ph type="ctrTitle"/>
          </p:nvPr>
        </p:nvSpPr>
        <p:spPr>
          <a:xfrm>
            <a:off x="1154955" y="2099733"/>
            <a:ext cx="8825658" cy="2677648"/>
          </a:xfrm>
        </p:spPr>
        <p:txBody>
          <a:bodyPr anchor="b"/>
          <a:lstStyle>
            <a:lvl1pPr>
              <a:defRPr sz="5400"/>
            </a:lvl1pPr>
          </a:lstStyle>
          <a:p>
            <a:r>
              <a:rPr lang="en-US" noProof="0"/>
              <a:t>Click to edit Master title style</a:t>
            </a:r>
          </a:p>
        </p:txBody>
      </p:sp>
      <p:sp>
        <p:nvSpPr>
          <p:cNvPr id="3" name="Subtitle 2"/>
          <p:cNvSpPr>
            <a:spLocks noGrp="1"/>
          </p:cNvSpPr>
          <p:nvPr userDrawn="1">
            <p:ph type="subTitle" idx="1"/>
          </p:nvPr>
        </p:nvSpPr>
        <p:spPr>
          <a:xfrm>
            <a:off x="1154955" y="4777380"/>
            <a:ext cx="8825658" cy="861420"/>
          </a:xfrm>
        </p:spPr>
        <p:txBody>
          <a:bodyPr anchor="t"/>
          <a:lstStyle>
            <a:lvl1pPr marL="0" indent="0" algn="l">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userDrawn="1">
            <p:ph type="dt" sz="half" idx="10"/>
          </p:nvPr>
        </p:nvSpPr>
        <p:spPr>
          <a:xfrm rot="5400000">
            <a:off x="10089390" y="1792223"/>
            <a:ext cx="990599" cy="304799"/>
          </a:xfrm>
        </p:spPr>
        <p:txBody>
          <a:bodyPr anchor="t"/>
          <a:lstStyle>
            <a:lvl1pPr algn="l">
              <a:defRPr b="0" i="0">
                <a:solidFill>
                  <a:schemeClr val="bg1"/>
                </a:solidFill>
              </a:defRPr>
            </a:lvl1pPr>
          </a:lstStyle>
          <a:p>
            <a:fld id="{75D0B1B9-C7DF-F64A-B488-12B3D5090923}" type="datetime1">
              <a:rPr lang="en-US" noProof="0" smtClean="0"/>
              <a:t>9/18/2022</a:t>
            </a:fld>
            <a:endParaRPr lang="en-US" noProof="0" dirty="0"/>
          </a:p>
        </p:txBody>
      </p:sp>
      <p:sp>
        <p:nvSpPr>
          <p:cNvPr id="5" name="Footer Placeholder 4"/>
          <p:cNvSpPr>
            <a:spLocks noGrp="1"/>
          </p:cNvSpPr>
          <p:nvPr userDrawn="1">
            <p:ph type="ftr" sz="quarter" idx="11"/>
          </p:nvPr>
        </p:nvSpPr>
        <p:spPr>
          <a:xfrm rot="5400000">
            <a:off x="8959592" y="3226820"/>
            <a:ext cx="3859795" cy="304801"/>
          </a:xfrm>
        </p:spPr>
        <p:txBody>
          <a:bodyPr/>
          <a:lstStyle>
            <a:lvl1pPr>
              <a:defRPr b="0" i="0">
                <a:solidFill>
                  <a:schemeClr val="bg1"/>
                </a:solidFill>
              </a:defRPr>
            </a:lvl1pPr>
          </a:lstStyle>
          <a:p>
            <a:endParaRPr lang="en-US" noProof="0" dirty="0"/>
          </a:p>
        </p:txBody>
      </p:sp>
      <p:sp>
        <p:nvSpPr>
          <p:cNvPr id="10" name="Rectangle 9"/>
          <p:cNvSpPr/>
          <p:nvPr userDrawn="1"/>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userDrawn="1">
            <p:ph type="sldNum" sz="quarter" idx="12"/>
          </p:nvPr>
        </p:nvSpPr>
        <p:spPr>
          <a:xfrm>
            <a:off x="10351008" y="292608"/>
            <a:ext cx="838199" cy="767687"/>
          </a:xfrm>
        </p:spPr>
        <p:txBody>
          <a:bodyPr/>
          <a:lstStyle>
            <a:lvl1pPr>
              <a:defRPr sz="2800" b="0" i="0">
                <a:latin typeface="+mj-lt"/>
              </a:defRPr>
            </a:lvl1p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357273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noProof="0"/>
              <a:t>Click to edit Master title style</a:t>
            </a:r>
          </a:p>
        </p:txBody>
      </p:sp>
      <p:sp>
        <p:nvSpPr>
          <p:cNvPr id="22" name="Picture Placeholder 21">
            <a:extLst>
              <a:ext uri="{FF2B5EF4-FFF2-40B4-BE49-F238E27FC236}">
                <a16:creationId xmlns:a16="http://schemas.microsoft.com/office/drawing/2014/main" id="{215A5A73-8E13-4E38-8362-0A09BA944115}"/>
              </a:ext>
            </a:extLst>
          </p:cNvPr>
          <p:cNvSpPr>
            <a:spLocks noGrp="1"/>
          </p:cNvSpPr>
          <p:nvPr>
            <p:ph type="pic" idx="1"/>
          </p:nvPr>
        </p:nvSpPr>
        <p:spPr>
          <a:xfrm>
            <a:off x="6058861" y="478881"/>
            <a:ext cx="5582675" cy="5908526"/>
          </a:xfrm>
          <a:custGeom>
            <a:avLst/>
            <a:gdLst>
              <a:gd name="connsiteX0" fmla="*/ 10816 w 5582675"/>
              <a:gd name="connsiteY0" fmla="*/ 0 h 5908526"/>
              <a:gd name="connsiteX1" fmla="*/ 5582675 w 5582675"/>
              <a:gd name="connsiteY1" fmla="*/ 0 h 5908526"/>
              <a:gd name="connsiteX2" fmla="*/ 5582675 w 5582675"/>
              <a:gd name="connsiteY2" fmla="*/ 5908526 h 5908526"/>
              <a:gd name="connsiteX3" fmla="*/ 0 w 5582675"/>
              <a:gd name="connsiteY3" fmla="*/ 5908526 h 5908526"/>
              <a:gd name="connsiteX4" fmla="*/ 30693 w 5582675"/>
              <a:gd name="connsiteY4" fmla="*/ 5722836 h 5908526"/>
              <a:gd name="connsiteX5" fmla="*/ 223682 w 5582675"/>
              <a:gd name="connsiteY5" fmla="*/ 2921544 h 5908526"/>
              <a:gd name="connsiteX6" fmla="*/ 30693 w 5582675"/>
              <a:gd name="connsiteY6" fmla="*/ 120253 h 590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2675" h="5908526">
                <a:moveTo>
                  <a:pt x="10816" y="0"/>
                </a:moveTo>
                <a:lnTo>
                  <a:pt x="5582675" y="0"/>
                </a:lnTo>
                <a:lnTo>
                  <a:pt x="5582675" y="5908526"/>
                </a:lnTo>
                <a:lnTo>
                  <a:pt x="0" y="5908526"/>
                </a:lnTo>
                <a:lnTo>
                  <a:pt x="30693" y="5722836"/>
                </a:lnTo>
                <a:cubicBezTo>
                  <a:pt x="153771" y="4890115"/>
                  <a:pt x="223682" y="3935837"/>
                  <a:pt x="223682" y="2921544"/>
                </a:cubicBezTo>
                <a:cubicBezTo>
                  <a:pt x="223682" y="1907252"/>
                  <a:pt x="153771" y="952973"/>
                  <a:pt x="30693" y="120253"/>
                </a:cubicBezTo>
                <a:close/>
              </a:path>
            </a:pathLst>
          </a:custGeom>
          <a:effectLst/>
        </p:spPr>
        <p:txBody>
          <a:bodyPr wrap="square" anchor="ctr">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163A5200-74F0-9445-8847-A53AA9C11C7B}" type="datetime1">
              <a:rPr lang="en-US" noProof="0" smtClean="0"/>
              <a:t>9/18/2022</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418343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Content Placeholder 10">
            <a:extLst>
              <a:ext uri="{FF2B5EF4-FFF2-40B4-BE49-F238E27FC236}">
                <a16:creationId xmlns:a16="http://schemas.microsoft.com/office/drawing/2014/main" id="{B50BDD93-02DA-4B21-9556-FA8B9894F903}"/>
              </a:ext>
            </a:extLst>
          </p:cNvPr>
          <p:cNvSpPr>
            <a:spLocks noGrp="1"/>
          </p:cNvSpPr>
          <p:nvPr>
            <p:ph sz="quarter" idx="13"/>
          </p:nvPr>
        </p:nvSpPr>
        <p:spPr>
          <a:xfrm>
            <a:off x="6058861" y="478880"/>
            <a:ext cx="5582675" cy="5900239"/>
          </a:xfrm>
          <a:custGeom>
            <a:avLst/>
            <a:gdLst>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0 w 5582675"/>
              <a:gd name="connsiteY4" fmla="*/ 0 h 5900239"/>
              <a:gd name="connsiteX0" fmla="*/ 3501 w 5586176"/>
              <a:gd name="connsiteY0" fmla="*/ 0 h 5900239"/>
              <a:gd name="connsiteX1" fmla="*/ 5586176 w 5586176"/>
              <a:gd name="connsiteY1" fmla="*/ 0 h 5900239"/>
              <a:gd name="connsiteX2" fmla="*/ 5586176 w 5586176"/>
              <a:gd name="connsiteY2" fmla="*/ 5900239 h 5900239"/>
              <a:gd name="connsiteX3" fmla="*/ 3501 w 5586176"/>
              <a:gd name="connsiteY3" fmla="*/ 5900239 h 5900239"/>
              <a:gd name="connsiteX4" fmla="*/ 0 w 5586176"/>
              <a:gd name="connsiteY4" fmla="*/ 3615600 h 5900239"/>
              <a:gd name="connsiteX5" fmla="*/ 3501 w 5586176"/>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0 w 5582675"/>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47299 w 5582675"/>
              <a:gd name="connsiteY5" fmla="*/ 24756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1173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5237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2675" h="5900239">
                <a:moveTo>
                  <a:pt x="0" y="0"/>
                </a:moveTo>
                <a:lnTo>
                  <a:pt x="5582675" y="0"/>
                </a:lnTo>
                <a:lnTo>
                  <a:pt x="5582675" y="5900239"/>
                </a:lnTo>
                <a:lnTo>
                  <a:pt x="0" y="5900239"/>
                </a:lnTo>
                <a:cubicBezTo>
                  <a:pt x="14285" y="5817931"/>
                  <a:pt x="34284" y="5741338"/>
                  <a:pt x="42854" y="5653315"/>
                </a:cubicBezTo>
                <a:cubicBezTo>
                  <a:pt x="145724" y="4908883"/>
                  <a:pt x="181919" y="4332092"/>
                  <a:pt x="220019" y="3442880"/>
                </a:cubicBezTo>
                <a:cubicBezTo>
                  <a:pt x="221712" y="2333747"/>
                  <a:pt x="182766" y="1285573"/>
                  <a:pt x="47299" y="247560"/>
                </a:cubicBezTo>
                <a:lnTo>
                  <a:pt x="0" y="0"/>
                </a:lnTo>
                <a:close/>
              </a:path>
            </a:pathLst>
          </a:cu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noProof="0"/>
              <a:t>Click to edit Master title style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163A5200-74F0-9445-8847-A53AA9C11C7B}" type="datetime1">
              <a:rPr lang="en-US" noProof="0" smtClean="0"/>
              <a:t>9/18/2022</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3397730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21B17C1C-DA5E-F743-826B-CB70C940D4E6}" type="datetime1">
              <a:rPr lang="en-US" noProof="0" smtClean="0"/>
              <a:t>9/18/2022</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477171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0"/>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E6F10E4C-E478-1D40-94DF-17D7429B053A}" type="datetime1">
              <a:rPr lang="en-US" noProof="0" smtClean="0"/>
              <a:t>9/18/2022</a:t>
            </a:fld>
            <a:endParaRPr lang="en-US" noProof="0" dirty="0"/>
          </a:p>
        </p:txBody>
      </p:sp>
      <p:sp>
        <p:nvSpPr>
          <p:cNvPr id="8" name="Footer Placeholder 7"/>
          <p:cNvSpPr>
            <a:spLocks noGrp="1"/>
          </p:cNvSpPr>
          <p:nvPr>
            <p:ph type="ftr" sz="quarter" idx="11"/>
          </p:nvPr>
        </p:nvSpPr>
        <p:spPr/>
        <p:txBody>
          <a:bodyPr/>
          <a:lstStyle/>
          <a:p>
            <a:endParaRPr lang="en-US" noProof="0" dirty="0"/>
          </a:p>
        </p:txBody>
      </p:sp>
      <p:sp>
        <p:nvSpPr>
          <p:cNvPr id="9" name="Slide Number Placeholder 8"/>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95993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AC1A9061-1D22-724D-9508-7BAEAF287353}" type="datetime1">
              <a:rPr lang="en-US" noProof="0" smtClean="0"/>
              <a:t>9/18/2022</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826480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AC1A9061-1D22-724D-9508-7BAEAF287353}" type="datetime1">
              <a:rPr lang="en-US" noProof="0" smtClean="0"/>
              <a:t>9/18/2022</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7" name="Text Placeholder 6">
            <a:extLst>
              <a:ext uri="{FF2B5EF4-FFF2-40B4-BE49-F238E27FC236}">
                <a16:creationId xmlns:a16="http://schemas.microsoft.com/office/drawing/2014/main" id="{575C1B7F-CD73-441E-89FC-46AA9E8B519B}"/>
              </a:ext>
            </a:extLst>
          </p:cNvPr>
          <p:cNvSpPr>
            <a:spLocks noGrp="1"/>
          </p:cNvSpPr>
          <p:nvPr>
            <p:ph type="body" sz="quarter" idx="13"/>
          </p:nvPr>
        </p:nvSpPr>
        <p:spPr>
          <a:xfrm>
            <a:off x="1764150" y="2406650"/>
            <a:ext cx="8663700" cy="3477682"/>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3752974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05E0F-8980-D24A-B2F9-0C7A13C6A6DE}" type="datetime1">
              <a:rPr lang="en-US" noProof="0" smtClean="0"/>
              <a:t>9/18/2022</a:t>
            </a:fld>
            <a:endParaRPr lang="en-US" noProof="0" dirty="0"/>
          </a:p>
        </p:txBody>
      </p:sp>
      <p:sp>
        <p:nvSpPr>
          <p:cNvPr id="3" name="Footer Placeholder 2"/>
          <p:cNvSpPr>
            <a:spLocks noGrp="1"/>
          </p:cNvSpPr>
          <p:nvPr>
            <p:ph type="ftr" sz="quarter" idx="11"/>
          </p:nvPr>
        </p:nvSpPr>
        <p:spPr/>
        <p:txBody>
          <a:bodyPr/>
          <a:lstStyle/>
          <a:p>
            <a:endParaRPr lang="en-US" noProof="0"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1719229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06D41EE2-1449-2741-9D08-61623EFC2A0E}" type="datetime1">
              <a:rPr lang="en-US" noProof="0" smtClean="0"/>
              <a:t>9/18/2022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37362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noProof="0"/>
              <a:t>Click to edit Master title style</a:t>
            </a:r>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DAF7560-49B8-714F-A7F1-D946D3E64C23}" type="datetime1">
              <a:rPr lang="en-US" noProof="0" smtClean="0"/>
              <a:t>9/18/2022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30819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 left">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7DD9237C-03C9-D843-906B-96D98C6B2D61}" type="datetime1">
              <a:rPr lang="en-US" noProof="0" smtClean="0"/>
              <a:t>9/18/2022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57957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ullets as Icons 5X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B480622-FB8F-493B-9965-971B07D752E2}"/>
              </a:ext>
            </a:extLst>
          </p:cNvPr>
          <p:cNvSpPr>
            <a:spLocks noGrp="1"/>
          </p:cNvSpPr>
          <p:nvPr>
            <p:ph type="body" sz="quarter" idx="13" hasCustomPrompt="1"/>
          </p:nvPr>
        </p:nvSpPr>
        <p:spPr>
          <a:xfrm>
            <a:off x="6792913" y="1748812"/>
            <a:ext cx="3852000" cy="720000"/>
          </a:xfrm>
          <a:prstGeom prst="roundRect">
            <a:avLst/>
          </a:prstGeom>
          <a:solidFill>
            <a:schemeClr val="bg1">
              <a:lumMod val="95000"/>
            </a:schemeClr>
          </a:solidFill>
          <a:ln w="31750">
            <a:solidFill>
              <a:schemeClr val="accent1"/>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6" name="Text Placeholder 9">
            <a:extLst>
              <a:ext uri="{FF2B5EF4-FFF2-40B4-BE49-F238E27FC236}">
                <a16:creationId xmlns:a16="http://schemas.microsoft.com/office/drawing/2014/main" id="{2C5BC223-8B87-4685-A901-71B07847E41C}"/>
              </a:ext>
            </a:extLst>
          </p:cNvPr>
          <p:cNvSpPr>
            <a:spLocks noGrp="1"/>
          </p:cNvSpPr>
          <p:nvPr>
            <p:ph type="body" sz="quarter" idx="14" hasCustomPrompt="1"/>
          </p:nvPr>
        </p:nvSpPr>
        <p:spPr>
          <a:xfrm>
            <a:off x="6792913" y="2561156"/>
            <a:ext cx="3852000" cy="720000"/>
          </a:xfrm>
          <a:prstGeom prst="roundRect">
            <a:avLst/>
          </a:prstGeom>
          <a:solidFill>
            <a:schemeClr val="bg1">
              <a:lumMod val="95000"/>
            </a:schemeClr>
          </a:solidFill>
          <a:ln w="31750">
            <a:solidFill>
              <a:schemeClr val="accent2"/>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7" name="Text Placeholder 9">
            <a:extLst>
              <a:ext uri="{FF2B5EF4-FFF2-40B4-BE49-F238E27FC236}">
                <a16:creationId xmlns:a16="http://schemas.microsoft.com/office/drawing/2014/main" id="{1AE3DDF2-FC22-4381-9763-408FEF9648BD}"/>
              </a:ext>
            </a:extLst>
          </p:cNvPr>
          <p:cNvSpPr>
            <a:spLocks noGrp="1"/>
          </p:cNvSpPr>
          <p:nvPr>
            <p:ph type="body" sz="quarter" idx="15" hasCustomPrompt="1"/>
          </p:nvPr>
        </p:nvSpPr>
        <p:spPr>
          <a:xfrm>
            <a:off x="6792913" y="3373501"/>
            <a:ext cx="3852000" cy="720000"/>
          </a:xfrm>
          <a:prstGeom prst="roundRect">
            <a:avLst/>
          </a:prstGeom>
          <a:solidFill>
            <a:schemeClr val="bg1">
              <a:lumMod val="95000"/>
            </a:schemeClr>
          </a:solidFill>
          <a:ln w="31750">
            <a:solidFill>
              <a:schemeClr val="accent3"/>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8" name="Text Placeholder 9">
            <a:extLst>
              <a:ext uri="{FF2B5EF4-FFF2-40B4-BE49-F238E27FC236}">
                <a16:creationId xmlns:a16="http://schemas.microsoft.com/office/drawing/2014/main" id="{6170A2BF-28BF-4B27-B92D-B1423601B767}"/>
              </a:ext>
            </a:extLst>
          </p:cNvPr>
          <p:cNvSpPr>
            <a:spLocks noGrp="1"/>
          </p:cNvSpPr>
          <p:nvPr>
            <p:ph type="body" sz="quarter" idx="16" hasCustomPrompt="1"/>
          </p:nvPr>
        </p:nvSpPr>
        <p:spPr>
          <a:xfrm>
            <a:off x="6792913" y="4185846"/>
            <a:ext cx="3852000" cy="720000"/>
          </a:xfrm>
          <a:prstGeom prst="roundRect">
            <a:avLst/>
          </a:prstGeom>
          <a:solidFill>
            <a:schemeClr val="bg1">
              <a:lumMod val="95000"/>
            </a:schemeClr>
          </a:solidFill>
          <a:ln w="31750">
            <a:solidFill>
              <a:schemeClr val="accent4"/>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9" name="Text Placeholder 9">
            <a:extLst>
              <a:ext uri="{FF2B5EF4-FFF2-40B4-BE49-F238E27FC236}">
                <a16:creationId xmlns:a16="http://schemas.microsoft.com/office/drawing/2014/main" id="{2DB1D08C-9D26-4EC5-B935-D6A265A2A672}"/>
              </a:ext>
            </a:extLst>
          </p:cNvPr>
          <p:cNvSpPr>
            <a:spLocks noGrp="1"/>
          </p:cNvSpPr>
          <p:nvPr>
            <p:ph type="body" sz="quarter" idx="17" hasCustomPrompt="1"/>
          </p:nvPr>
        </p:nvSpPr>
        <p:spPr>
          <a:xfrm>
            <a:off x="6792913" y="4998190"/>
            <a:ext cx="3852000" cy="720000"/>
          </a:xfrm>
          <a:prstGeom prst="roundRect">
            <a:avLst/>
          </a:prstGeom>
          <a:solidFill>
            <a:schemeClr val="bg1">
              <a:lumMod val="95000"/>
            </a:schemeClr>
          </a:solidFill>
          <a:ln w="31750">
            <a:solidFill>
              <a:schemeClr val="accent6"/>
            </a:solidFill>
          </a:ln>
        </p:spPr>
        <p:txBody>
          <a:bodyPr anchor="ctr">
            <a:normAutofit/>
          </a:bodyPr>
          <a:lstStyle>
            <a:lvl1pPr marL="0" indent="0">
              <a:buNone/>
              <a:defRPr sz="2100">
                <a:solidFill>
                  <a:schemeClr val="tx1"/>
                </a:solidFill>
              </a:defRPr>
            </a:lvl1pPr>
          </a:lstStyle>
          <a:p>
            <a:pPr lvl="0"/>
            <a:r>
              <a:rPr lang="en-US" noProof="0"/>
              <a:t>Text Item</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397BD2BD-1F35-9841-A6BF-76BE540EE01F}" type="datetime1">
              <a:rPr lang="en-US" noProof="0" smtClean="0"/>
              <a:t>9/18/2022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Picture Placeholder 13">
            <a:extLst>
              <a:ext uri="{FF2B5EF4-FFF2-40B4-BE49-F238E27FC236}">
                <a16:creationId xmlns:a16="http://schemas.microsoft.com/office/drawing/2014/main" id="{9DDAF6ED-5E16-4D29-98B7-FB80DB3AAFEC}"/>
              </a:ext>
            </a:extLst>
          </p:cNvPr>
          <p:cNvSpPr>
            <a:spLocks noGrp="1"/>
          </p:cNvSpPr>
          <p:nvPr>
            <p:ph type="pic" sz="quarter" idx="18" hasCustomPrompt="1"/>
          </p:nvPr>
        </p:nvSpPr>
        <p:spPr>
          <a:xfrm>
            <a:off x="5870575" y="1840504"/>
            <a:ext cx="536616" cy="536616"/>
          </a:xfrm>
        </p:spPr>
        <p:txBody>
          <a:bodyPr lIns="0" tIns="0" rIns="0" bIns="0" anchor="ctr">
            <a:normAutofit/>
          </a:bodyPr>
          <a:lstStyle>
            <a:lvl1pPr marL="0" indent="0" algn="ctr">
              <a:buNone/>
              <a:defRPr sz="1100" i="1"/>
            </a:lvl1pPr>
          </a:lstStyle>
          <a:p>
            <a:r>
              <a:rPr lang="en-US" noProof="0" dirty="0"/>
              <a:t>Icon</a:t>
            </a:r>
          </a:p>
        </p:txBody>
      </p:sp>
      <p:sp>
        <p:nvSpPr>
          <p:cNvPr id="21" name="Picture Placeholder 13">
            <a:extLst>
              <a:ext uri="{FF2B5EF4-FFF2-40B4-BE49-F238E27FC236}">
                <a16:creationId xmlns:a16="http://schemas.microsoft.com/office/drawing/2014/main" id="{8C305CB7-F303-430E-951A-7FC6F97062AA}"/>
              </a:ext>
            </a:extLst>
          </p:cNvPr>
          <p:cNvSpPr>
            <a:spLocks noGrp="1"/>
          </p:cNvSpPr>
          <p:nvPr>
            <p:ph type="pic" sz="quarter" idx="19" hasCustomPrompt="1"/>
          </p:nvPr>
        </p:nvSpPr>
        <p:spPr>
          <a:xfrm>
            <a:off x="5870575" y="2652849"/>
            <a:ext cx="536616" cy="536616"/>
          </a:xfrm>
        </p:spPr>
        <p:txBody>
          <a:bodyPr lIns="0" tIns="0" rIns="0" bIns="0" anchor="ctr">
            <a:normAutofit/>
          </a:bodyPr>
          <a:lstStyle>
            <a:lvl1pPr marL="0" indent="0" algn="ctr">
              <a:buNone/>
              <a:defRPr sz="1100" i="1"/>
            </a:lvl1pPr>
          </a:lstStyle>
          <a:p>
            <a:r>
              <a:rPr lang="en-US" noProof="0" dirty="0"/>
              <a:t>Icon</a:t>
            </a:r>
          </a:p>
        </p:txBody>
      </p:sp>
      <p:sp>
        <p:nvSpPr>
          <p:cNvPr id="22" name="Picture Placeholder 13">
            <a:extLst>
              <a:ext uri="{FF2B5EF4-FFF2-40B4-BE49-F238E27FC236}">
                <a16:creationId xmlns:a16="http://schemas.microsoft.com/office/drawing/2014/main" id="{84D427E5-ED69-4A46-A9B7-F4DC4466F320}"/>
              </a:ext>
            </a:extLst>
          </p:cNvPr>
          <p:cNvSpPr>
            <a:spLocks noGrp="1"/>
          </p:cNvSpPr>
          <p:nvPr>
            <p:ph type="pic" sz="quarter" idx="20" hasCustomPrompt="1"/>
          </p:nvPr>
        </p:nvSpPr>
        <p:spPr>
          <a:xfrm>
            <a:off x="5870575" y="3465194"/>
            <a:ext cx="536616" cy="536616"/>
          </a:xfrm>
        </p:spPr>
        <p:txBody>
          <a:bodyPr lIns="0" tIns="0" rIns="0" bIns="0" anchor="ctr">
            <a:normAutofit/>
          </a:bodyPr>
          <a:lstStyle>
            <a:lvl1pPr marL="0" indent="0" algn="ctr">
              <a:buNone/>
              <a:defRPr sz="1100" i="1"/>
            </a:lvl1pPr>
          </a:lstStyle>
          <a:p>
            <a:r>
              <a:rPr lang="en-US" noProof="0" dirty="0"/>
              <a:t>Icon</a:t>
            </a:r>
          </a:p>
        </p:txBody>
      </p:sp>
      <p:sp>
        <p:nvSpPr>
          <p:cNvPr id="24" name="Picture Placeholder 13">
            <a:extLst>
              <a:ext uri="{FF2B5EF4-FFF2-40B4-BE49-F238E27FC236}">
                <a16:creationId xmlns:a16="http://schemas.microsoft.com/office/drawing/2014/main" id="{3DDA902F-61D6-4F1C-86C6-D1F5584AE8B3}"/>
              </a:ext>
            </a:extLst>
          </p:cNvPr>
          <p:cNvSpPr>
            <a:spLocks noGrp="1"/>
          </p:cNvSpPr>
          <p:nvPr>
            <p:ph type="pic" sz="quarter" idx="21" hasCustomPrompt="1"/>
          </p:nvPr>
        </p:nvSpPr>
        <p:spPr>
          <a:xfrm>
            <a:off x="5870575" y="4277539"/>
            <a:ext cx="536616" cy="536616"/>
          </a:xfrm>
        </p:spPr>
        <p:txBody>
          <a:bodyPr lIns="0" tIns="0" rIns="0" bIns="0" anchor="ctr">
            <a:normAutofit/>
          </a:bodyPr>
          <a:lstStyle>
            <a:lvl1pPr marL="0" indent="0" algn="ctr">
              <a:buNone/>
              <a:defRPr sz="1100" i="1"/>
            </a:lvl1pPr>
          </a:lstStyle>
          <a:p>
            <a:r>
              <a:rPr lang="en-US" noProof="0" dirty="0"/>
              <a:t>Icon</a:t>
            </a:r>
          </a:p>
        </p:txBody>
      </p:sp>
      <p:sp>
        <p:nvSpPr>
          <p:cNvPr id="26" name="Picture Placeholder 13">
            <a:extLst>
              <a:ext uri="{FF2B5EF4-FFF2-40B4-BE49-F238E27FC236}">
                <a16:creationId xmlns:a16="http://schemas.microsoft.com/office/drawing/2014/main" id="{D8B6871A-9C69-4437-A5AD-A0400BAF2C6D}"/>
              </a:ext>
            </a:extLst>
          </p:cNvPr>
          <p:cNvSpPr>
            <a:spLocks noGrp="1"/>
          </p:cNvSpPr>
          <p:nvPr>
            <p:ph type="pic" sz="quarter" idx="23" hasCustomPrompt="1"/>
          </p:nvPr>
        </p:nvSpPr>
        <p:spPr>
          <a:xfrm>
            <a:off x="5870575" y="5089882"/>
            <a:ext cx="536616" cy="536616"/>
          </a:xfrm>
        </p:spPr>
        <p:txBody>
          <a:bodyPr lIns="0" tIns="0" rIns="0" bIns="0" anchor="ctr">
            <a:normAutofit/>
          </a:bodyPr>
          <a:lstStyle>
            <a:lvl1pPr marL="0" indent="0" algn="ctr">
              <a:buNone/>
              <a:defRPr sz="1100" i="1"/>
            </a:lvl1pPr>
          </a:lstStyle>
          <a:p>
            <a:r>
              <a:rPr lang="en-US" noProof="0" dirty="0"/>
              <a:t>Icon</a:t>
            </a:r>
          </a:p>
        </p:txBody>
      </p:sp>
    </p:spTree>
    <p:extLst>
      <p:ext uri="{BB962C8B-B14F-4D97-AF65-F5344CB8AC3E}">
        <p14:creationId xmlns:p14="http://schemas.microsoft.com/office/powerpoint/2010/main" val="3296259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Light">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B8ACAEC3-8D8C-3848-8630-7A0DFF3F6116}"/>
              </a:ext>
            </a:extLst>
          </p:cNvPr>
          <p:cNvSpPr>
            <a:spLocks noChangeAspect="1"/>
          </p:cNvSpPr>
          <p:nvPr userDrawn="1"/>
        </p:nvSpPr>
        <p:spPr>
          <a:xfrm>
            <a:off x="8699143" y="3702940"/>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9">
            <a:extLst>
              <a:ext uri="{FF2B5EF4-FFF2-40B4-BE49-F238E27FC236}">
                <a16:creationId xmlns:a16="http://schemas.microsoft.com/office/drawing/2014/main" id="{CC12BEA0-F502-0646-A370-7ECF194608D0}"/>
              </a:ext>
            </a:extLst>
          </p:cNvPr>
          <p:cNvSpPr>
            <a:spLocks noGrp="1"/>
          </p:cNvSpPr>
          <p:nvPr>
            <p:ph type="pic" sz="quarter" idx="24" hasCustomPrompt="1"/>
          </p:nvPr>
        </p:nvSpPr>
        <p:spPr>
          <a:xfrm>
            <a:off x="8865103" y="386983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D58C6160-632A-B540-A7E5-81F40CEC1FE7}"/>
              </a:ext>
            </a:extLst>
          </p:cNvPr>
          <p:cNvSpPr>
            <a:spLocks noChangeAspect="1"/>
          </p:cNvSpPr>
          <p:nvPr userDrawn="1"/>
        </p:nvSpPr>
        <p:spPr>
          <a:xfrm>
            <a:off x="6287247" y="370677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9">
            <a:extLst>
              <a:ext uri="{FF2B5EF4-FFF2-40B4-BE49-F238E27FC236}">
                <a16:creationId xmlns:a16="http://schemas.microsoft.com/office/drawing/2014/main" id="{EB2FEBB6-C1E0-0D47-8CCC-05EE2F756590}"/>
              </a:ext>
            </a:extLst>
          </p:cNvPr>
          <p:cNvSpPr>
            <a:spLocks noGrp="1"/>
          </p:cNvSpPr>
          <p:nvPr>
            <p:ph type="pic" sz="quarter" idx="23" hasCustomPrompt="1"/>
          </p:nvPr>
        </p:nvSpPr>
        <p:spPr>
          <a:xfrm>
            <a:off x="6452271" y="387367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7215E544-9553-AC42-B5C3-F7AE9AD6D815}"/>
              </a:ext>
            </a:extLst>
          </p:cNvPr>
          <p:cNvSpPr>
            <a:spLocks noChangeAspect="1"/>
          </p:cNvSpPr>
          <p:nvPr userDrawn="1"/>
        </p:nvSpPr>
        <p:spPr>
          <a:xfrm>
            <a:off x="8699143"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Oval 2">
            <a:extLst>
              <a:ext uri="{FF2B5EF4-FFF2-40B4-BE49-F238E27FC236}">
                <a16:creationId xmlns:a16="http://schemas.microsoft.com/office/drawing/2014/main" id="{F76E934A-C634-DF4D-992A-6E01917693AD}"/>
              </a:ext>
            </a:extLst>
          </p:cNvPr>
          <p:cNvSpPr>
            <a:spLocks noChangeAspect="1"/>
          </p:cNvSpPr>
          <p:nvPr userDrawn="1"/>
        </p:nvSpPr>
        <p:spPr>
          <a:xfrm>
            <a:off x="6289119"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6E94F40A-5592-5744-BFD7-61B04D70BFE7}" type="datetime1">
              <a:rPr lang="en-US" noProof="0" smtClean="0"/>
              <a:t>9/18/2022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a:norm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a:normAutofit/>
          </a:bodyPr>
          <a:lstStyle>
            <a:lvl1pPr marL="0" indent="0" algn="ctr">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a:normAutofit/>
          </a:bodyPr>
          <a:lstStyle>
            <a:lvl1pPr marL="0" indent="0" algn="ctr">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a:normAutofit/>
          </a:bodyPr>
          <a:lstStyle>
            <a:lvl1pPr marL="0" indent="0" algn="ctr">
              <a:buNone/>
              <a:defRPr sz="1200"/>
            </a:lvl1pPr>
          </a:lstStyle>
          <a:p>
            <a:pPr lvl="0"/>
            <a:r>
              <a:rPr lang="en-US" noProof="0"/>
              <a:t>Edit bullet description</a:t>
            </a:r>
          </a:p>
        </p:txBody>
      </p:sp>
      <p:sp>
        <p:nvSpPr>
          <p:cNvPr id="20" name="Picture Placeholder 9">
            <a:extLst>
              <a:ext uri="{FF2B5EF4-FFF2-40B4-BE49-F238E27FC236}">
                <a16:creationId xmlns:a16="http://schemas.microsoft.com/office/drawing/2014/main" id="{8E97E18E-0E31-B542-9578-D6E4DCD84680}"/>
              </a:ext>
            </a:extLst>
          </p:cNvPr>
          <p:cNvSpPr>
            <a:spLocks noGrp="1"/>
          </p:cNvSpPr>
          <p:nvPr>
            <p:ph type="pic" sz="quarter" idx="21" hasCustomPrompt="1"/>
          </p:nvPr>
        </p:nvSpPr>
        <p:spPr>
          <a:xfrm>
            <a:off x="6454143" y="96621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4" name="Picture Placeholder 9">
            <a:extLst>
              <a:ext uri="{FF2B5EF4-FFF2-40B4-BE49-F238E27FC236}">
                <a16:creationId xmlns:a16="http://schemas.microsoft.com/office/drawing/2014/main" id="{7602DDF7-46BD-6045-BDB0-45F47B0B6A9C}"/>
              </a:ext>
            </a:extLst>
          </p:cNvPr>
          <p:cNvSpPr>
            <a:spLocks noGrp="1"/>
          </p:cNvSpPr>
          <p:nvPr>
            <p:ph type="pic" sz="quarter" idx="22" hasCustomPrompt="1"/>
          </p:nvPr>
        </p:nvSpPr>
        <p:spPr>
          <a:xfrm>
            <a:off x="8865103" y="965277"/>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Tree>
    <p:extLst>
      <p:ext uri="{BB962C8B-B14F-4D97-AF65-F5344CB8AC3E}">
        <p14:creationId xmlns:p14="http://schemas.microsoft.com/office/powerpoint/2010/main" val="1820464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86F73ED6-3B3B-5A45-912C-FCFD7D53593C}"/>
              </a:ext>
            </a:extLst>
          </p:cNvPr>
          <p:cNvSpPr>
            <a:spLocks noChangeAspect="1"/>
          </p:cNvSpPr>
          <p:nvPr userDrawn="1"/>
        </p:nvSpPr>
        <p:spPr>
          <a:xfrm>
            <a:off x="8699143" y="3702940"/>
            <a:ext cx="1261872" cy="12618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9">
            <a:extLst>
              <a:ext uri="{FF2B5EF4-FFF2-40B4-BE49-F238E27FC236}">
                <a16:creationId xmlns:a16="http://schemas.microsoft.com/office/drawing/2014/main" id="{B5971407-B12A-EE45-895D-769807DFC767}"/>
              </a:ext>
            </a:extLst>
          </p:cNvPr>
          <p:cNvSpPr>
            <a:spLocks noGrp="1"/>
          </p:cNvSpPr>
          <p:nvPr>
            <p:ph type="pic" sz="quarter" idx="24" hasCustomPrompt="1"/>
          </p:nvPr>
        </p:nvSpPr>
        <p:spPr>
          <a:xfrm>
            <a:off x="8865103" y="386983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36215321-76D7-AD41-B779-DE347C617DB3}"/>
              </a:ext>
            </a:extLst>
          </p:cNvPr>
          <p:cNvSpPr>
            <a:spLocks noChangeAspect="1"/>
          </p:cNvSpPr>
          <p:nvPr userDrawn="1"/>
        </p:nvSpPr>
        <p:spPr>
          <a:xfrm>
            <a:off x="6288183" y="3706777"/>
            <a:ext cx="1261872" cy="1261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9">
            <a:extLst>
              <a:ext uri="{FF2B5EF4-FFF2-40B4-BE49-F238E27FC236}">
                <a16:creationId xmlns:a16="http://schemas.microsoft.com/office/drawing/2014/main" id="{E61684B2-1403-BD44-80B1-6A5C0D0A3C67}"/>
              </a:ext>
            </a:extLst>
          </p:cNvPr>
          <p:cNvSpPr>
            <a:spLocks noGrp="1"/>
          </p:cNvSpPr>
          <p:nvPr>
            <p:ph type="pic" sz="quarter" idx="23" hasCustomPrompt="1"/>
          </p:nvPr>
        </p:nvSpPr>
        <p:spPr>
          <a:xfrm>
            <a:off x="6454143" y="387367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799317"/>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799317"/>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96621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965277"/>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A177F711-7020-994E-A797-D04033A0CF12}" type="datetime1">
              <a:rPr lang="en-US" noProof="0" smtClean="0"/>
              <a:t>9/18/2022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a:norm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a:normAutofit/>
          </a:bodyPr>
          <a:lstStyle>
            <a:lvl1pPr marL="0" indent="0" algn="ctr">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a:normAutofit/>
          </a:bodyPr>
          <a:lstStyle>
            <a:lvl1pPr marL="0" indent="0" algn="ctr">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a:normAutofit/>
          </a:bodyPr>
          <a:lstStyle>
            <a:lvl1pPr marL="0" indent="0" algn="ctr">
              <a:buNone/>
              <a:defRPr sz="1200"/>
            </a:lvl1pPr>
          </a:lstStyle>
          <a:p>
            <a:pPr lvl="0"/>
            <a:r>
              <a:rPr lang="en-US" noProof="0"/>
              <a:t>Edit bullet description</a:t>
            </a:r>
          </a:p>
        </p:txBody>
      </p:sp>
    </p:spTree>
    <p:extLst>
      <p:ext uri="{BB962C8B-B14F-4D97-AF65-F5344CB8AC3E}">
        <p14:creationId xmlns:p14="http://schemas.microsoft.com/office/powerpoint/2010/main" val="3254131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 Icon Bullets Vertical">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2234226"/>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2234226"/>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2401122"/>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240018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A177F711-7020-994E-A797-D04033A0CF12}" type="datetime1">
              <a:rPr lang="en-US" noProof="0" smtClean="0"/>
              <a:t>9/18/2022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3785996"/>
            <a:ext cx="2325688" cy="1503455"/>
          </a:xfrm>
        </p:spPr>
        <p:txBody>
          <a:bodyPr>
            <a:no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3785996"/>
            <a:ext cx="2325688" cy="1503455"/>
          </a:xfrm>
        </p:spPr>
        <p:txBody>
          <a:bodyPr>
            <a:noAutofit/>
          </a:bodyPr>
          <a:lstStyle>
            <a:lvl1pPr marL="0" indent="0" algn="ctr">
              <a:buNone/>
              <a:defRPr sz="1200"/>
            </a:lvl1pPr>
          </a:lstStyle>
          <a:p>
            <a:pPr lvl="0"/>
            <a:r>
              <a:rPr lang="en-US" noProof="0"/>
              <a:t>Edit bullet description</a:t>
            </a:r>
          </a:p>
        </p:txBody>
      </p:sp>
    </p:spTree>
    <p:extLst>
      <p:ext uri="{BB962C8B-B14F-4D97-AF65-F5344CB8AC3E}">
        <p14:creationId xmlns:p14="http://schemas.microsoft.com/office/powerpoint/2010/main" val="2465061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 Icon Bullets Horizontal">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625DE42-6A2A-D745-B1F8-2AF2793533BE}"/>
              </a:ext>
            </a:extLst>
          </p:cNvPr>
          <p:cNvSpPr>
            <a:spLocks noChangeAspect="1"/>
          </p:cNvSpPr>
          <p:nvPr userDrawn="1"/>
        </p:nvSpPr>
        <p:spPr>
          <a:xfrm>
            <a:off x="8404601" y="3981394"/>
            <a:ext cx="1042415" cy="10424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9">
            <a:extLst>
              <a:ext uri="{FF2B5EF4-FFF2-40B4-BE49-F238E27FC236}">
                <a16:creationId xmlns:a16="http://schemas.microsoft.com/office/drawing/2014/main" id="{A87D37E3-62A9-1F44-8520-EBED16BF1C0F}"/>
              </a:ext>
            </a:extLst>
          </p:cNvPr>
          <p:cNvSpPr>
            <a:spLocks noGrp="1"/>
          </p:cNvSpPr>
          <p:nvPr>
            <p:ph type="pic" sz="quarter" idx="24" hasCustomPrompt="1"/>
          </p:nvPr>
        </p:nvSpPr>
        <p:spPr>
          <a:xfrm>
            <a:off x="8535100" y="4123125"/>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75F8797D-AFBD-534A-AC82-DE2B7BAECE83}"/>
              </a:ext>
            </a:extLst>
          </p:cNvPr>
          <p:cNvSpPr>
            <a:spLocks noChangeAspect="1"/>
          </p:cNvSpPr>
          <p:nvPr userDrawn="1"/>
        </p:nvSpPr>
        <p:spPr>
          <a:xfrm>
            <a:off x="8404601" y="1932281"/>
            <a:ext cx="1042415" cy="10424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9">
            <a:extLst>
              <a:ext uri="{FF2B5EF4-FFF2-40B4-BE49-F238E27FC236}">
                <a16:creationId xmlns:a16="http://schemas.microsoft.com/office/drawing/2014/main" id="{EFE809D2-16A3-B143-BC10-FEC397E62C62}"/>
              </a:ext>
            </a:extLst>
          </p:cNvPr>
          <p:cNvSpPr>
            <a:spLocks noGrp="1"/>
          </p:cNvSpPr>
          <p:nvPr>
            <p:ph type="pic" sz="quarter" idx="23" hasCustomPrompt="1"/>
          </p:nvPr>
        </p:nvSpPr>
        <p:spPr>
          <a:xfrm>
            <a:off x="8535100" y="2074012"/>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8C369370-372E-0846-B090-5E6EF97A3B62}" type="datetime1">
              <a:rPr lang="en-US" noProof="0" smtClean="0"/>
              <a:t>9/18/2022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6189670" y="1840992"/>
            <a:ext cx="2095046" cy="1225056"/>
          </a:xfrm>
        </p:spPr>
        <p:txBody>
          <a:bodyPr anchor="ctr">
            <a:noAutofit/>
          </a:bodyPr>
          <a:lstStyle>
            <a:lvl1pPr marL="0" indent="0" algn="l">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9519533" y="1840992"/>
            <a:ext cx="2095046" cy="1225056"/>
          </a:xfrm>
        </p:spPr>
        <p:txBody>
          <a:bodyPr anchor="ctr">
            <a:noAutofit/>
          </a:bodyPr>
          <a:lstStyle>
            <a:lvl1pPr marL="0" indent="0" algn="l">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6189670" y="3891529"/>
            <a:ext cx="2095046" cy="1222144"/>
          </a:xfrm>
        </p:spPr>
        <p:txBody>
          <a:bodyPr anchor="ctr">
            <a:noAutofit/>
          </a:bodyPr>
          <a:lstStyle>
            <a:lvl1pPr marL="0" indent="0" algn="l">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9519533" y="3891529"/>
            <a:ext cx="2095046" cy="1222144"/>
          </a:xfrm>
        </p:spPr>
        <p:txBody>
          <a:bodyPr anchor="ctr">
            <a:noAutofit/>
          </a:bodyPr>
          <a:lstStyle>
            <a:lvl1pPr marL="0" indent="0" algn="l">
              <a:buNone/>
              <a:defRPr sz="1200"/>
            </a:lvl1pPr>
          </a:lstStyle>
          <a:p>
            <a:pPr lvl="0"/>
            <a:r>
              <a:rPr lang="en-US" noProof="0"/>
              <a:t>Edit bullet description</a:t>
            </a:r>
          </a:p>
        </p:txBody>
      </p:sp>
      <p:sp>
        <p:nvSpPr>
          <p:cNvPr id="20" name="Oval 19">
            <a:extLst>
              <a:ext uri="{FF2B5EF4-FFF2-40B4-BE49-F238E27FC236}">
                <a16:creationId xmlns:a16="http://schemas.microsoft.com/office/drawing/2014/main" id="{73963115-25B3-494B-9A13-AC92EFE94C09}"/>
              </a:ext>
            </a:extLst>
          </p:cNvPr>
          <p:cNvSpPr>
            <a:spLocks noChangeAspect="1"/>
          </p:cNvSpPr>
          <p:nvPr userDrawn="1"/>
        </p:nvSpPr>
        <p:spPr>
          <a:xfrm>
            <a:off x="5070995" y="1932281"/>
            <a:ext cx="1042415" cy="1042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9">
            <a:extLst>
              <a:ext uri="{FF2B5EF4-FFF2-40B4-BE49-F238E27FC236}">
                <a16:creationId xmlns:a16="http://schemas.microsoft.com/office/drawing/2014/main" id="{3C759269-D6E6-2B41-8BEE-8B5AFB809B6A}"/>
              </a:ext>
            </a:extLst>
          </p:cNvPr>
          <p:cNvSpPr>
            <a:spLocks noGrp="1"/>
          </p:cNvSpPr>
          <p:nvPr>
            <p:ph type="pic" sz="quarter" idx="21" hasCustomPrompt="1"/>
          </p:nvPr>
        </p:nvSpPr>
        <p:spPr>
          <a:xfrm>
            <a:off x="5201494" y="2074012"/>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43E569D5-DC38-7C46-95CD-ACFBFBF591A2}"/>
              </a:ext>
            </a:extLst>
          </p:cNvPr>
          <p:cNvSpPr>
            <a:spLocks noChangeAspect="1"/>
          </p:cNvSpPr>
          <p:nvPr userDrawn="1"/>
        </p:nvSpPr>
        <p:spPr>
          <a:xfrm>
            <a:off x="5070995" y="3981394"/>
            <a:ext cx="1042415" cy="10424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9">
            <a:extLst>
              <a:ext uri="{FF2B5EF4-FFF2-40B4-BE49-F238E27FC236}">
                <a16:creationId xmlns:a16="http://schemas.microsoft.com/office/drawing/2014/main" id="{E8396DFD-D667-2648-9BE4-6237690F7999}"/>
              </a:ext>
            </a:extLst>
          </p:cNvPr>
          <p:cNvSpPr>
            <a:spLocks noGrp="1"/>
          </p:cNvSpPr>
          <p:nvPr>
            <p:ph type="pic" sz="quarter" idx="22" hasCustomPrompt="1"/>
          </p:nvPr>
        </p:nvSpPr>
        <p:spPr>
          <a:xfrm>
            <a:off x="5201494" y="4123125"/>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Tree>
    <p:extLst>
      <p:ext uri="{BB962C8B-B14F-4D97-AF65-F5344CB8AC3E}">
        <p14:creationId xmlns:p14="http://schemas.microsoft.com/office/powerpoint/2010/main" val="292990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8">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noProof="0"/>
              <a:t>Click to edit Master title style</a:t>
            </a:r>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tx1">
                    <a:lumMod val="75000"/>
                    <a:lumOff val="25000"/>
                  </a:schemeClr>
                </a:solidFill>
              </a:defRPr>
            </a:lvl1pPr>
          </a:lstStyle>
          <a:p>
            <a:fld id="{36ACA6CA-E140-824D-8E8B-5CC5036BDBAE}" type="datetime1">
              <a:rPr lang="en-US" noProof="0" smtClean="0"/>
              <a:pPr/>
              <a:t>9/18/2022</a:t>
            </a:fld>
            <a:endParaRPr lang="en-US" noProof="0"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tx1">
                    <a:lumMod val="75000"/>
                    <a:lumOff val="25000"/>
                  </a:schemeClr>
                </a:solidFill>
                <a:latin typeface="+mn-lt"/>
              </a:defRPr>
            </a:lvl1pPr>
          </a:lstStyle>
          <a:p>
            <a:endParaRPr lang="en-US" noProof="0"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06391533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59" r:id="rId4"/>
    <p:sldLayoutId id="2147483860" r:id="rId5"/>
    <p:sldLayoutId id="2147483861" r:id="rId6"/>
    <p:sldLayoutId id="2147483862" r:id="rId7"/>
    <p:sldLayoutId id="2147483864" r:id="rId8"/>
    <p:sldLayoutId id="2147483863" r:id="rId9"/>
    <p:sldLayoutId id="2147483858" r:id="rId10"/>
    <p:sldLayoutId id="2147483865" r:id="rId11"/>
    <p:sldLayoutId id="2147483844" r:id="rId12"/>
    <p:sldLayoutId id="2147483845" r:id="rId13"/>
    <p:sldLayoutId id="2147483846" r:id="rId14"/>
    <p:sldLayoutId id="2147483866" r:id="rId15"/>
    <p:sldLayoutId id="2147483847" r:id="rId16"/>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svg"/></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hyperlink" Target="https://help.apple.com/applestyleguide/#/apsg1eef9171" TargetMode="External"/><Relationship Id="rId13" Type="http://schemas.openxmlformats.org/officeDocument/2006/relationships/image" Target="../media/image22.jpg"/><Relationship Id="rId3" Type="http://schemas.openxmlformats.org/officeDocument/2006/relationships/image" Target="../media/image15.pn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hyperlink" Target="https://developers.google.com/style" TargetMode="External"/><Relationship Id="rId1" Type="http://schemas.openxmlformats.org/officeDocument/2006/relationships/slideLayout" Target="../slideLayouts/slideLayout9.xml"/><Relationship Id="rId6" Type="http://schemas.openxmlformats.org/officeDocument/2006/relationships/image" Target="../media/image17.png"/><Relationship Id="rId11" Type="http://schemas.openxmlformats.org/officeDocument/2006/relationships/hyperlink" Target="https://docs.microsoft.com/en-us/style-guide/welcome/" TargetMode="External"/><Relationship Id="rId5" Type="http://schemas.openxmlformats.org/officeDocument/2006/relationships/hyperlink" Target="https://www.chicagomanualofstyle.org/home.html" TargetMode="External"/><Relationship Id="rId15" Type="http://schemas.openxmlformats.org/officeDocument/2006/relationships/image" Target="../media/image24.png"/><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B41E-FC51-4047-9C2D-7FA6782DAFEB}"/>
              </a:ext>
            </a:extLst>
          </p:cNvPr>
          <p:cNvSpPr>
            <a:spLocks noGrp="1"/>
          </p:cNvSpPr>
          <p:nvPr>
            <p:ph type="ctrTitle"/>
          </p:nvPr>
        </p:nvSpPr>
        <p:spPr>
          <a:xfrm>
            <a:off x="1154955" y="1567888"/>
            <a:ext cx="8825658" cy="2677648"/>
          </a:xfrm>
        </p:spPr>
        <p:txBody>
          <a:bodyPr/>
          <a:lstStyle/>
          <a:p>
            <a:r>
              <a:rPr lang="en-US">
                <a:solidFill>
                  <a:schemeClr val="bg1"/>
                </a:solidFill>
              </a:rPr>
              <a:t>Technical content </a:t>
            </a:r>
            <a:endParaRPr lang="en-US" dirty="0">
              <a:solidFill>
                <a:schemeClr val="bg1"/>
              </a:solidFill>
            </a:endParaRPr>
          </a:p>
        </p:txBody>
      </p:sp>
      <p:sp>
        <p:nvSpPr>
          <p:cNvPr id="3" name="Subtitle 2">
            <a:extLst>
              <a:ext uri="{FF2B5EF4-FFF2-40B4-BE49-F238E27FC236}">
                <a16:creationId xmlns:a16="http://schemas.microsoft.com/office/drawing/2014/main" id="{252E989F-747B-4007-9C7A-A35E8B662A7B}"/>
              </a:ext>
            </a:extLst>
          </p:cNvPr>
          <p:cNvSpPr>
            <a:spLocks noGrp="1"/>
          </p:cNvSpPr>
          <p:nvPr>
            <p:ph type="subTitle" idx="1"/>
          </p:nvPr>
        </p:nvSpPr>
        <p:spPr>
          <a:xfrm>
            <a:off x="1154955" y="4428692"/>
            <a:ext cx="8825658" cy="1300304"/>
          </a:xfrm>
        </p:spPr>
        <p:txBody>
          <a:bodyPr>
            <a:normAutofit fontScale="92500" lnSpcReduction="10000"/>
          </a:bodyPr>
          <a:lstStyle/>
          <a:p>
            <a:r>
              <a:rPr lang="en-US" b="1" dirty="0">
                <a:solidFill>
                  <a:schemeClr val="accent1">
                    <a:lumMod val="75000"/>
                  </a:schemeClr>
                </a:solidFill>
              </a:rPr>
              <a:t>Xyleme</a:t>
            </a:r>
            <a:br>
              <a:rPr lang="en-US" b="1" dirty="0">
                <a:solidFill>
                  <a:schemeClr val="accent1">
                    <a:lumMod val="75000"/>
                  </a:schemeClr>
                </a:solidFill>
              </a:rPr>
            </a:br>
            <a:br>
              <a:rPr lang="en-US" dirty="0">
                <a:solidFill>
                  <a:schemeClr val="accent1">
                    <a:lumMod val="75000"/>
                  </a:schemeClr>
                </a:solidFill>
              </a:rPr>
            </a:br>
            <a:br>
              <a:rPr lang="en-US" dirty="0">
                <a:solidFill>
                  <a:schemeClr val="accent1">
                    <a:lumMod val="75000"/>
                  </a:schemeClr>
                </a:solidFill>
              </a:rPr>
            </a:br>
            <a:r>
              <a:rPr lang="en-US" cap="none" dirty="0">
                <a:solidFill>
                  <a:schemeClr val="accent1">
                    <a:lumMod val="75000"/>
                  </a:schemeClr>
                </a:solidFill>
              </a:rPr>
              <a:t>Tetiana Tsakun</a:t>
            </a:r>
            <a:br>
              <a:rPr lang="en-US" cap="none" dirty="0">
                <a:solidFill>
                  <a:schemeClr val="accent1">
                    <a:lumMod val="75000"/>
                  </a:schemeClr>
                </a:solidFill>
              </a:rPr>
            </a:br>
            <a:r>
              <a:rPr lang="en-US" sz="1400" cap="none" dirty="0">
                <a:solidFill>
                  <a:schemeClr val="accent1">
                    <a:lumMod val="75000"/>
                  </a:schemeClr>
                </a:solidFill>
                <a:latin typeface="Abadi" panose="020B0604020104020204" pitchFamily="34" charset="0"/>
              </a:rPr>
              <a:t>Technical writer</a:t>
            </a:r>
            <a:endParaRPr lang="en-US" sz="1400"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306700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FAEC-47E8-80D5-C764-9D6CE23896E0}"/>
              </a:ext>
            </a:extLst>
          </p:cNvPr>
          <p:cNvSpPr>
            <a:spLocks noGrp="1"/>
          </p:cNvSpPr>
          <p:nvPr>
            <p:ph type="title"/>
          </p:nvPr>
        </p:nvSpPr>
        <p:spPr/>
        <p:txBody>
          <a:bodyPr/>
          <a:lstStyle/>
          <a:p>
            <a:r>
              <a:rPr lang="en-US" dirty="0"/>
              <a:t>2. Technical interviews</a:t>
            </a:r>
            <a:br>
              <a:rPr lang="en-US" dirty="0"/>
            </a:br>
            <a:endParaRPr lang="en-US" dirty="0"/>
          </a:p>
        </p:txBody>
      </p:sp>
      <p:sp>
        <p:nvSpPr>
          <p:cNvPr id="3" name="Slide Number Placeholder 2">
            <a:extLst>
              <a:ext uri="{FF2B5EF4-FFF2-40B4-BE49-F238E27FC236}">
                <a16:creationId xmlns:a16="http://schemas.microsoft.com/office/drawing/2014/main" id="{92EADD2F-B36A-A1FF-2C6B-5DCFE1A9AE71}"/>
              </a:ext>
            </a:extLst>
          </p:cNvPr>
          <p:cNvSpPr>
            <a:spLocks noGrp="1"/>
          </p:cNvSpPr>
          <p:nvPr>
            <p:ph type="sldNum" sz="quarter" idx="12"/>
          </p:nvPr>
        </p:nvSpPr>
        <p:spPr/>
        <p:txBody>
          <a:bodyPr/>
          <a:lstStyle/>
          <a:p>
            <a:fld id="{9FF96B15-8338-45D5-A943-561235072D66}" type="slidenum">
              <a:rPr lang="en-US" noProof="0" smtClean="0"/>
              <a:t>10</a:t>
            </a:fld>
            <a:endParaRPr lang="en-US" noProof="0" dirty="0"/>
          </a:p>
        </p:txBody>
      </p:sp>
      <p:sp>
        <p:nvSpPr>
          <p:cNvPr id="5" name="TextBox 4">
            <a:extLst>
              <a:ext uri="{FF2B5EF4-FFF2-40B4-BE49-F238E27FC236}">
                <a16:creationId xmlns:a16="http://schemas.microsoft.com/office/drawing/2014/main" id="{8040AF4E-B420-4973-C8D9-FB548C837BFF}"/>
              </a:ext>
            </a:extLst>
          </p:cNvPr>
          <p:cNvSpPr txBox="1"/>
          <p:nvPr/>
        </p:nvSpPr>
        <p:spPr>
          <a:xfrm>
            <a:off x="6165425" y="1063416"/>
            <a:ext cx="1731564" cy="369332"/>
          </a:xfrm>
          <a:prstGeom prst="rect">
            <a:avLst/>
          </a:prstGeom>
          <a:noFill/>
        </p:spPr>
        <p:txBody>
          <a:bodyPr wrap="none" rtlCol="0">
            <a:spAutoFit/>
          </a:bodyPr>
          <a:lstStyle/>
          <a:p>
            <a:r>
              <a:rPr lang="en-US" dirty="0">
                <a:solidFill>
                  <a:schemeClr val="tx2">
                    <a:lumMod val="75000"/>
                  </a:schemeClr>
                </a:solidFill>
              </a:rPr>
              <a:t>General steps</a:t>
            </a:r>
          </a:p>
        </p:txBody>
      </p:sp>
      <p:graphicFrame>
        <p:nvGraphicFramePr>
          <p:cNvPr id="6" name="Diagram 5">
            <a:extLst>
              <a:ext uri="{FF2B5EF4-FFF2-40B4-BE49-F238E27FC236}">
                <a16:creationId xmlns:a16="http://schemas.microsoft.com/office/drawing/2014/main" id="{B8BD5023-8DAD-6D41-A9E9-4FFC84CAFCCA}"/>
              </a:ext>
            </a:extLst>
          </p:cNvPr>
          <p:cNvGraphicFramePr/>
          <p:nvPr>
            <p:extLst>
              <p:ext uri="{D42A27DB-BD31-4B8C-83A1-F6EECF244321}">
                <p14:modId xmlns:p14="http://schemas.microsoft.com/office/powerpoint/2010/main" val="2647308253"/>
              </p:ext>
            </p:extLst>
          </p:nvPr>
        </p:nvGraphicFramePr>
        <p:xfrm>
          <a:off x="5321786" y="1253246"/>
          <a:ext cx="6335484" cy="5034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3410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D910-12C6-474C-AE9A-EBF2857CDAC9}"/>
              </a:ext>
            </a:extLst>
          </p:cNvPr>
          <p:cNvSpPr>
            <a:spLocks noGrp="1"/>
          </p:cNvSpPr>
          <p:nvPr>
            <p:ph type="title"/>
          </p:nvPr>
        </p:nvSpPr>
        <p:spPr>
          <a:xfrm>
            <a:off x="1154953" y="973668"/>
            <a:ext cx="8761413" cy="706964"/>
          </a:xfrm>
        </p:spPr>
        <p:txBody>
          <a:bodyPr vert="horz" lIns="91440" tIns="45720" rIns="91440" bIns="45720" rtlCol="0" anchor="ctr">
            <a:normAutofit fontScale="90000"/>
          </a:bodyPr>
          <a:lstStyle/>
          <a:p>
            <a:r>
              <a:rPr lang="en-US" dirty="0"/>
              <a:t>2. Technical interviews.</a:t>
            </a:r>
            <a:br>
              <a:rPr lang="en-US" dirty="0"/>
            </a:br>
            <a:r>
              <a:rPr lang="en-US" dirty="0"/>
              <a:t>    Prepare</a:t>
            </a:r>
          </a:p>
        </p:txBody>
      </p:sp>
      <p:sp>
        <p:nvSpPr>
          <p:cNvPr id="3" name="Content Placeholder 2">
            <a:extLst>
              <a:ext uri="{FF2B5EF4-FFF2-40B4-BE49-F238E27FC236}">
                <a16:creationId xmlns:a16="http://schemas.microsoft.com/office/drawing/2014/main" id="{9CFC5D78-4E60-4B36-91B8-4DB29BB9C794}"/>
              </a:ext>
            </a:extLst>
          </p:cNvPr>
          <p:cNvSpPr>
            <a:spLocks noGrp="1"/>
          </p:cNvSpPr>
          <p:nvPr>
            <p:ph sz="half" idx="1"/>
          </p:nvPr>
        </p:nvSpPr>
        <p:spPr>
          <a:xfrm>
            <a:off x="606490" y="2393950"/>
            <a:ext cx="7356410" cy="3778250"/>
          </a:xfrm>
        </p:spPr>
        <p:txBody>
          <a:bodyPr vert="horz" lIns="91440" tIns="45720" rIns="91440" bIns="45720" rtlCol="0">
            <a:normAutofit fontScale="92500" lnSpcReduction="20000"/>
          </a:bodyPr>
          <a:lstStyle/>
          <a:p>
            <a:pPr>
              <a:buFont typeface="Abadi" panose="020B0604020104020204" pitchFamily="34" charset="0"/>
              <a:buChar char="►"/>
            </a:pPr>
            <a:r>
              <a:rPr lang="en-US" b="0" i="0" dirty="0">
                <a:solidFill>
                  <a:srgbClr val="121212"/>
                </a:solidFill>
                <a:effectLst/>
              </a:rPr>
              <a:t>Establish a purpose and a scope of the interview.</a:t>
            </a:r>
            <a:br>
              <a:rPr lang="en-US" b="0" i="0" dirty="0">
                <a:solidFill>
                  <a:srgbClr val="121212"/>
                </a:solidFill>
                <a:effectLst/>
              </a:rPr>
            </a:br>
            <a:br>
              <a:rPr lang="en-US" b="0" i="0" dirty="0">
                <a:solidFill>
                  <a:srgbClr val="121212"/>
                </a:solidFill>
                <a:effectLst/>
              </a:rPr>
            </a:br>
            <a:r>
              <a:rPr lang="en-US" sz="1400" b="0" i="1" dirty="0">
                <a:solidFill>
                  <a:srgbClr val="121212"/>
                </a:solidFill>
                <a:effectLst/>
              </a:rPr>
              <a:t>Note: Just as important as knowing your audience is knowing why you are writing what you are writing.</a:t>
            </a:r>
            <a:br>
              <a:rPr lang="en-US" sz="1400" b="0" i="1" dirty="0">
                <a:solidFill>
                  <a:srgbClr val="121212"/>
                </a:solidFill>
                <a:effectLst/>
              </a:rPr>
            </a:br>
            <a:endParaRPr lang="en-US" sz="1400" b="0" i="1" dirty="0">
              <a:solidFill>
                <a:srgbClr val="121212"/>
              </a:solidFill>
              <a:effectLst/>
            </a:endParaRPr>
          </a:p>
          <a:p>
            <a:pPr>
              <a:buSzPct val="100000"/>
              <a:buFont typeface="Abadi" panose="020B0604020104020204" pitchFamily="34" charset="0"/>
              <a:buChar char="►"/>
            </a:pPr>
            <a:r>
              <a:rPr lang="en-US" b="0" i="0" dirty="0">
                <a:solidFill>
                  <a:srgbClr val="121212"/>
                </a:solidFill>
                <a:effectLst/>
              </a:rPr>
              <a:t>Identify what you already know in advance, get ready, make a research on the subject.</a:t>
            </a:r>
            <a:br>
              <a:rPr lang="en-US" b="0" i="0" dirty="0">
                <a:solidFill>
                  <a:srgbClr val="121212"/>
                </a:solidFill>
                <a:effectLst/>
              </a:rPr>
            </a:br>
            <a:br>
              <a:rPr lang="en-US" b="0" i="0" dirty="0">
                <a:solidFill>
                  <a:srgbClr val="121212"/>
                </a:solidFill>
                <a:effectLst/>
              </a:rPr>
            </a:br>
            <a:r>
              <a:rPr lang="en-US" sz="1400" b="0" i="1" dirty="0">
                <a:solidFill>
                  <a:srgbClr val="121212"/>
                </a:solidFill>
                <a:effectLst/>
              </a:rPr>
              <a:t>Note: Find out about the topic, research information that can be useful. As a technical writer, you are serving as a proxy for the final reader of your document. Think what your readers will use the content for and what information will serve their goals.</a:t>
            </a:r>
            <a:br>
              <a:rPr lang="en-US" dirty="0">
                <a:solidFill>
                  <a:srgbClr val="121212"/>
                </a:solidFill>
              </a:rPr>
            </a:br>
            <a:endParaRPr lang="en-US" b="0" i="0" dirty="0">
              <a:solidFill>
                <a:srgbClr val="121212"/>
              </a:solidFill>
              <a:effectLst/>
            </a:endParaRPr>
          </a:p>
          <a:p>
            <a:pPr algn="l">
              <a:buFont typeface="Abadi" panose="020B0604020104020204" pitchFamily="34" charset="0"/>
              <a:buChar char="►"/>
            </a:pPr>
            <a:r>
              <a:rPr lang="en-US" b="0" i="0" dirty="0">
                <a:solidFill>
                  <a:srgbClr val="121212"/>
                </a:solidFill>
                <a:effectLst/>
              </a:rPr>
              <a:t>Plan your interview. Prepare a list of questions in advance.</a:t>
            </a:r>
            <a:br>
              <a:rPr lang="en-US" b="0" i="0" dirty="0">
                <a:solidFill>
                  <a:srgbClr val="121212"/>
                </a:solidFill>
                <a:effectLst/>
              </a:rPr>
            </a:br>
            <a:br>
              <a:rPr lang="en-US" b="0" i="0" dirty="0">
                <a:solidFill>
                  <a:srgbClr val="121212"/>
                </a:solidFill>
                <a:effectLst/>
              </a:rPr>
            </a:br>
            <a:r>
              <a:rPr lang="en-US" sz="1400" b="0" i="1" dirty="0">
                <a:solidFill>
                  <a:srgbClr val="121212"/>
                </a:solidFill>
                <a:effectLst/>
              </a:rPr>
              <a:t>Note: When you set up the interview, relay the information you are most interested in and share the purpose of the piece you are creating. This will give your SME a context for the meeting.</a:t>
            </a:r>
          </a:p>
          <a:p>
            <a:pPr marL="0" indent="0" algn="l">
              <a:buNone/>
            </a:pPr>
            <a:endParaRPr lang="en-US" b="0" i="0" dirty="0">
              <a:solidFill>
                <a:srgbClr val="121212"/>
              </a:solidFill>
              <a:effectLst/>
              <a:latin typeface="Nunito" pitchFamily="2" charset="0"/>
            </a:endParaRPr>
          </a:p>
          <a:p>
            <a:pPr marL="0" marR="0" indent="0">
              <a:spcBef>
                <a:spcPts val="0"/>
              </a:spcBef>
              <a:spcAft>
                <a:spcPts val="800"/>
              </a:spcAft>
              <a:buNone/>
            </a:pPr>
            <a:endParaRPr lang="en-US" dirty="0">
              <a:effectLst/>
            </a:endParaRPr>
          </a:p>
        </p:txBody>
      </p:sp>
      <p:sp>
        <p:nvSpPr>
          <p:cNvPr id="4" name="Slide Number Placeholder 3">
            <a:extLst>
              <a:ext uri="{FF2B5EF4-FFF2-40B4-BE49-F238E27FC236}">
                <a16:creationId xmlns:a16="http://schemas.microsoft.com/office/drawing/2014/main" id="{C79DD2B4-B372-0144-9E8A-188A2C9B2EC2}"/>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9FF96B15-8338-45D5-A943-561235072D66}" type="slidenum">
              <a:rPr lang="en-US" smtClean="0"/>
              <a:pPr>
                <a:spcAft>
                  <a:spcPts val="600"/>
                </a:spcAft>
              </a:pPr>
              <a:t>11</a:t>
            </a:fld>
            <a:endParaRPr lang="en-US"/>
          </a:p>
        </p:txBody>
      </p:sp>
      <p:pic>
        <p:nvPicPr>
          <p:cNvPr id="25" name="Content Placeholder 24" descr="Shape&#10;&#10;Description automatically generated with medium confidence">
            <a:extLst>
              <a:ext uri="{FF2B5EF4-FFF2-40B4-BE49-F238E27FC236}">
                <a16:creationId xmlns:a16="http://schemas.microsoft.com/office/drawing/2014/main" id="{C1C86841-84DD-B430-B9EE-9A10E2B7CBEE}"/>
              </a:ext>
            </a:extLst>
          </p:cNvPr>
          <p:cNvPicPr>
            <a:picLocks noGrp="1" noChangeAspect="1"/>
          </p:cNvPicPr>
          <p:nvPr>
            <p:ph sz="half" idx="2"/>
          </p:nvPr>
        </p:nvPicPr>
        <p:blipFill>
          <a:blip r:embed="rId2"/>
          <a:stretch>
            <a:fillRect/>
          </a:stretch>
        </p:blipFill>
        <p:spPr>
          <a:xfrm>
            <a:off x="7962900" y="2946344"/>
            <a:ext cx="3784341" cy="21295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4902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D910-12C6-474C-AE9A-EBF2857CDAC9}"/>
              </a:ext>
            </a:extLst>
          </p:cNvPr>
          <p:cNvSpPr>
            <a:spLocks noGrp="1"/>
          </p:cNvSpPr>
          <p:nvPr>
            <p:ph type="title"/>
          </p:nvPr>
        </p:nvSpPr>
        <p:spPr>
          <a:xfrm>
            <a:off x="1122362" y="1276060"/>
            <a:ext cx="8761413" cy="706964"/>
          </a:xfrm>
        </p:spPr>
        <p:txBody>
          <a:bodyPr vert="horz" lIns="91440" tIns="45720" rIns="91440" bIns="45720" rtlCol="0" anchor="ctr">
            <a:normAutofit fontScale="90000"/>
          </a:bodyPr>
          <a:lstStyle/>
          <a:p>
            <a:r>
              <a:rPr lang="en-US" dirty="0"/>
              <a:t>2. Technical interviews</a:t>
            </a:r>
            <a:br>
              <a:rPr lang="en-US" dirty="0"/>
            </a:br>
            <a:r>
              <a:rPr lang="en-US" dirty="0"/>
              <a:t>    Interview</a:t>
            </a:r>
            <a:br>
              <a:rPr lang="en-US" dirty="0"/>
            </a:br>
            <a:endParaRPr lang="en-US" dirty="0"/>
          </a:p>
        </p:txBody>
      </p:sp>
      <p:sp>
        <p:nvSpPr>
          <p:cNvPr id="3" name="Content Placeholder 2">
            <a:extLst>
              <a:ext uri="{FF2B5EF4-FFF2-40B4-BE49-F238E27FC236}">
                <a16:creationId xmlns:a16="http://schemas.microsoft.com/office/drawing/2014/main" id="{9CFC5D78-4E60-4B36-91B8-4DB29BB9C794}"/>
              </a:ext>
            </a:extLst>
          </p:cNvPr>
          <p:cNvSpPr>
            <a:spLocks noGrp="1"/>
          </p:cNvSpPr>
          <p:nvPr>
            <p:ph sz="half" idx="1"/>
          </p:nvPr>
        </p:nvSpPr>
        <p:spPr>
          <a:xfrm>
            <a:off x="634482" y="2286000"/>
            <a:ext cx="7324595" cy="4301411"/>
          </a:xfrm>
        </p:spPr>
        <p:txBody>
          <a:bodyPr vert="horz" lIns="91440" tIns="45720" rIns="91440" bIns="45720" rtlCol="0">
            <a:normAutofit fontScale="85000" lnSpcReduction="10000"/>
          </a:bodyPr>
          <a:lstStyle/>
          <a:p>
            <a:r>
              <a:rPr lang="en-US" b="0" i="0" dirty="0">
                <a:solidFill>
                  <a:srgbClr val="121212"/>
                </a:solidFill>
                <a:effectLst/>
              </a:rPr>
              <a:t>Listen carefully and take notes on thoughts that you may have.</a:t>
            </a:r>
            <a:br>
              <a:rPr lang="en-US" b="0" i="0" dirty="0">
                <a:solidFill>
                  <a:srgbClr val="121212"/>
                </a:solidFill>
                <a:effectLst/>
              </a:rPr>
            </a:br>
            <a:br>
              <a:rPr lang="en-US" b="0" i="0" dirty="0">
                <a:solidFill>
                  <a:srgbClr val="121212"/>
                </a:solidFill>
                <a:effectLst/>
              </a:rPr>
            </a:br>
            <a:r>
              <a:rPr lang="en-US" sz="1500" b="0" i="1" dirty="0">
                <a:solidFill>
                  <a:srgbClr val="121212"/>
                </a:solidFill>
                <a:effectLst/>
              </a:rPr>
              <a:t>Note: Active listening shows your interest, attentiveness, and conveys your care about what the speaker says. It also helps you notice details that you need to clarify.</a:t>
            </a:r>
            <a:br>
              <a:rPr lang="en-US" sz="1500" b="0" i="1" dirty="0">
                <a:solidFill>
                  <a:srgbClr val="121212"/>
                </a:solidFill>
                <a:effectLst/>
              </a:rPr>
            </a:br>
            <a:r>
              <a:rPr lang="en-US" sz="1500" b="0" i="1" dirty="0">
                <a:solidFill>
                  <a:srgbClr val="121212"/>
                </a:solidFill>
                <a:effectLst/>
              </a:rPr>
              <a:t>Ask your SME if you can record the interview so you can refer back to it for accuracy. It will help to be an active participant in the interview, rather than to be preoccupied with taking notes all the time.</a:t>
            </a:r>
            <a:br>
              <a:rPr lang="en-US" sz="1500" b="0" i="1" dirty="0">
                <a:solidFill>
                  <a:srgbClr val="121212"/>
                </a:solidFill>
                <a:effectLst/>
              </a:rPr>
            </a:br>
            <a:endParaRPr lang="en-US" sz="1500" b="0" i="1" dirty="0">
              <a:solidFill>
                <a:srgbClr val="121212"/>
              </a:solidFill>
              <a:effectLst/>
            </a:endParaRPr>
          </a:p>
          <a:p>
            <a:r>
              <a:rPr lang="en-US" b="0" i="0" dirty="0">
                <a:solidFill>
                  <a:srgbClr val="121212"/>
                </a:solidFill>
                <a:effectLst/>
              </a:rPr>
              <a:t>Clarify or ask for details if needed. Don’t be afraid of asking questions.</a:t>
            </a:r>
            <a:br>
              <a:rPr lang="en-US" b="0" i="0" dirty="0">
                <a:solidFill>
                  <a:srgbClr val="121212"/>
                </a:solidFill>
                <a:effectLst/>
              </a:rPr>
            </a:br>
            <a:br>
              <a:rPr lang="en-US" b="0" i="0" dirty="0">
                <a:solidFill>
                  <a:srgbClr val="121212"/>
                </a:solidFill>
                <a:effectLst/>
              </a:rPr>
            </a:br>
            <a:r>
              <a:rPr lang="en-US" sz="1500" b="0" i="1" dirty="0">
                <a:solidFill>
                  <a:srgbClr val="121212"/>
                </a:solidFill>
                <a:effectLst/>
              </a:rPr>
              <a:t>Note: There are no bad questions. The answers you get will help your readers understand a topic or perform an action and get the expected result. They will prevent a future user of your content from getting confused or frustrated.</a:t>
            </a:r>
            <a:br>
              <a:rPr lang="en-US" sz="1500" b="0" i="1" dirty="0">
                <a:solidFill>
                  <a:srgbClr val="121212"/>
                </a:solidFill>
                <a:effectLst/>
              </a:rPr>
            </a:br>
            <a:endParaRPr lang="en-US" sz="1500" b="0" i="1" dirty="0">
              <a:solidFill>
                <a:srgbClr val="121212"/>
              </a:solidFill>
              <a:effectLst/>
            </a:endParaRPr>
          </a:p>
          <a:p>
            <a:r>
              <a:rPr lang="en-US" b="0" i="0" dirty="0">
                <a:solidFill>
                  <a:srgbClr val="121212"/>
                </a:solidFill>
                <a:effectLst/>
              </a:rPr>
              <a:t>If possible, ask your SME to share links and screenshots that can be useful for the content you need to create.</a:t>
            </a:r>
            <a:br>
              <a:rPr lang="en-US" b="0" i="0" dirty="0">
                <a:solidFill>
                  <a:srgbClr val="121212"/>
                </a:solidFill>
                <a:effectLst/>
              </a:rPr>
            </a:br>
            <a:br>
              <a:rPr lang="en-US" b="0" i="0" dirty="0">
                <a:solidFill>
                  <a:srgbClr val="121212"/>
                </a:solidFill>
                <a:effectLst/>
              </a:rPr>
            </a:br>
            <a:r>
              <a:rPr lang="en-US" sz="1500" b="0" i="1" dirty="0">
                <a:solidFill>
                  <a:srgbClr val="121212"/>
                </a:solidFill>
                <a:effectLst/>
              </a:rPr>
              <a:t>Note: You may not always be able to find the information you need by yourself or have access to make screenshots. If you know that the </a:t>
            </a:r>
            <a:r>
              <a:rPr lang="en-US" sz="1500" i="1" dirty="0">
                <a:solidFill>
                  <a:srgbClr val="121212"/>
                </a:solidFill>
              </a:rPr>
              <a:t>visual content you see</a:t>
            </a:r>
            <a:r>
              <a:rPr lang="en-US" sz="1500" b="0" i="1" dirty="0">
                <a:solidFill>
                  <a:srgbClr val="121212"/>
                </a:solidFill>
                <a:effectLst/>
              </a:rPr>
              <a:t> will be useful for your readers, ask your SME to share it.</a:t>
            </a:r>
          </a:p>
          <a:p>
            <a:pPr marL="0" indent="0" algn="l">
              <a:buNone/>
            </a:pPr>
            <a:endParaRPr lang="en-US" b="0" i="0" dirty="0">
              <a:solidFill>
                <a:srgbClr val="121212"/>
              </a:solidFill>
              <a:effectLst/>
            </a:endParaRPr>
          </a:p>
          <a:p>
            <a:pPr marL="0" indent="0" algn="l">
              <a:buNone/>
            </a:pPr>
            <a:endParaRPr lang="en-US" b="0" i="0" dirty="0">
              <a:solidFill>
                <a:srgbClr val="121212"/>
              </a:solidFill>
              <a:effectLst/>
              <a:latin typeface="Nunito" pitchFamily="2" charset="0"/>
            </a:endParaRPr>
          </a:p>
          <a:p>
            <a:pPr marL="0" marR="0" indent="0">
              <a:spcBef>
                <a:spcPts val="0"/>
              </a:spcBef>
              <a:spcAft>
                <a:spcPts val="800"/>
              </a:spcAft>
              <a:buNone/>
            </a:pPr>
            <a:endParaRPr lang="en-US" dirty="0">
              <a:effectLst/>
            </a:endParaRPr>
          </a:p>
        </p:txBody>
      </p:sp>
      <p:sp>
        <p:nvSpPr>
          <p:cNvPr id="4" name="Slide Number Placeholder 3">
            <a:extLst>
              <a:ext uri="{FF2B5EF4-FFF2-40B4-BE49-F238E27FC236}">
                <a16:creationId xmlns:a16="http://schemas.microsoft.com/office/drawing/2014/main" id="{C79DD2B4-B372-0144-9E8A-188A2C9B2EC2}"/>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9FF96B15-8338-45D5-A943-561235072D66}" type="slidenum">
              <a:rPr lang="en-US" smtClean="0"/>
              <a:pPr>
                <a:spcAft>
                  <a:spcPts val="600"/>
                </a:spcAft>
              </a:pPr>
              <a:t>12</a:t>
            </a:fld>
            <a:endParaRPr lang="en-US"/>
          </a:p>
        </p:txBody>
      </p:sp>
      <p:pic>
        <p:nvPicPr>
          <p:cNvPr id="8" name="Content Placeholder 7" descr="A picture containing person, computer, indoor, person&#10;&#10;Description automatically generated">
            <a:extLst>
              <a:ext uri="{FF2B5EF4-FFF2-40B4-BE49-F238E27FC236}">
                <a16:creationId xmlns:a16="http://schemas.microsoft.com/office/drawing/2014/main" id="{7375CD03-A0D5-6323-B242-880D6D09C529}"/>
              </a:ext>
            </a:extLst>
          </p:cNvPr>
          <p:cNvPicPr>
            <a:picLocks noGrp="1" noChangeAspect="1"/>
          </p:cNvPicPr>
          <p:nvPr>
            <p:ph sz="half" idx="2"/>
          </p:nvPr>
        </p:nvPicPr>
        <p:blipFill>
          <a:blip r:embed="rId2"/>
          <a:stretch>
            <a:fillRect/>
          </a:stretch>
        </p:blipFill>
        <p:spPr>
          <a:xfrm>
            <a:off x="8080375" y="2734680"/>
            <a:ext cx="3606800" cy="2676921"/>
          </a:xfrm>
          <a:prstGeom prst="rect">
            <a:avLst/>
          </a:prstGeom>
          <a:ln>
            <a:noFill/>
          </a:ln>
          <a:effectLst>
            <a:outerShdw blurRad="292100" dist="139700" dir="2700000" algn="tl" rotWithShape="0">
              <a:srgbClr val="333333">
                <a:alpha val="65000"/>
              </a:srgbClr>
            </a:outerShdw>
          </a:effectLst>
        </p:spPr>
      </p:pic>
      <p:pic>
        <p:nvPicPr>
          <p:cNvPr id="6" name="Graphic 5" descr="Lights On with solid fill">
            <a:extLst>
              <a:ext uri="{FF2B5EF4-FFF2-40B4-BE49-F238E27FC236}">
                <a16:creationId xmlns:a16="http://schemas.microsoft.com/office/drawing/2014/main" id="{E0F110BD-C1EA-2C35-3019-3BDADE98D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154" y="3214396"/>
            <a:ext cx="270586" cy="270586"/>
          </a:xfrm>
          <a:prstGeom prst="rect">
            <a:avLst/>
          </a:prstGeom>
        </p:spPr>
      </p:pic>
      <p:sp>
        <p:nvSpPr>
          <p:cNvPr id="9" name="Left Bracket 8">
            <a:extLst>
              <a:ext uri="{FF2B5EF4-FFF2-40B4-BE49-F238E27FC236}">
                <a16:creationId xmlns:a16="http://schemas.microsoft.com/office/drawing/2014/main" id="{43531106-97FC-0014-C62A-5A77929DE1F6}"/>
              </a:ext>
            </a:extLst>
          </p:cNvPr>
          <p:cNvSpPr/>
          <p:nvPr/>
        </p:nvSpPr>
        <p:spPr>
          <a:xfrm>
            <a:off x="895740" y="3116424"/>
            <a:ext cx="121298" cy="51318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49559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D910-12C6-474C-AE9A-EBF2857CDAC9}"/>
              </a:ext>
            </a:extLst>
          </p:cNvPr>
          <p:cNvSpPr>
            <a:spLocks noGrp="1"/>
          </p:cNvSpPr>
          <p:nvPr>
            <p:ph type="title"/>
          </p:nvPr>
        </p:nvSpPr>
        <p:spPr>
          <a:xfrm>
            <a:off x="679091" y="998102"/>
            <a:ext cx="8761413" cy="706964"/>
          </a:xfrm>
        </p:spPr>
        <p:txBody>
          <a:bodyPr vert="horz" lIns="91440" tIns="45720" rIns="91440" bIns="45720" rtlCol="0" anchor="ctr">
            <a:normAutofit fontScale="90000"/>
          </a:bodyPr>
          <a:lstStyle/>
          <a:p>
            <a:br>
              <a:rPr lang="en-US" dirty="0"/>
            </a:br>
            <a:r>
              <a:rPr lang="en-US" dirty="0"/>
              <a:t>    2. Technical interviews</a:t>
            </a:r>
            <a:br>
              <a:rPr lang="en-US" dirty="0"/>
            </a:br>
            <a:r>
              <a:rPr lang="en-US" dirty="0"/>
              <a:t>        Create, review, and publish</a:t>
            </a:r>
            <a:br>
              <a:rPr lang="en-US" dirty="0"/>
            </a:br>
            <a:endParaRPr lang="en-US" dirty="0"/>
          </a:p>
        </p:txBody>
      </p:sp>
      <p:sp>
        <p:nvSpPr>
          <p:cNvPr id="3" name="Content Placeholder 2">
            <a:extLst>
              <a:ext uri="{FF2B5EF4-FFF2-40B4-BE49-F238E27FC236}">
                <a16:creationId xmlns:a16="http://schemas.microsoft.com/office/drawing/2014/main" id="{9CFC5D78-4E60-4B36-91B8-4DB29BB9C794}"/>
              </a:ext>
            </a:extLst>
          </p:cNvPr>
          <p:cNvSpPr>
            <a:spLocks noGrp="1"/>
          </p:cNvSpPr>
          <p:nvPr>
            <p:ph sz="half" idx="1"/>
          </p:nvPr>
        </p:nvSpPr>
        <p:spPr>
          <a:xfrm>
            <a:off x="606490" y="2393950"/>
            <a:ext cx="7356410" cy="3778250"/>
          </a:xfrm>
        </p:spPr>
        <p:txBody>
          <a:bodyPr vert="horz" lIns="91440" tIns="45720" rIns="91440" bIns="45720" rtlCol="0">
            <a:normAutofit fontScale="92500"/>
          </a:bodyPr>
          <a:lstStyle/>
          <a:p>
            <a:pPr algn="l">
              <a:buFont typeface="Abel" panose="02000506030000020004" pitchFamily="2" charset="0"/>
              <a:buChar char="►"/>
            </a:pPr>
            <a:r>
              <a:rPr lang="en-US" sz="1700" b="0" i="0" dirty="0">
                <a:solidFill>
                  <a:srgbClr val="121212"/>
                </a:solidFill>
                <a:effectLst/>
              </a:rPr>
              <a:t>Follow-up as needed.</a:t>
            </a:r>
            <a:br>
              <a:rPr lang="en-US" b="0" i="0" dirty="0">
                <a:solidFill>
                  <a:srgbClr val="121212"/>
                </a:solidFill>
                <a:effectLst/>
              </a:rPr>
            </a:br>
            <a:br>
              <a:rPr lang="en-US" b="0" i="0" dirty="0">
                <a:solidFill>
                  <a:srgbClr val="121212"/>
                </a:solidFill>
                <a:effectLst/>
              </a:rPr>
            </a:br>
            <a:r>
              <a:rPr lang="en-US" sz="1300" b="0" i="1" dirty="0">
                <a:solidFill>
                  <a:srgbClr val="121212"/>
                </a:solidFill>
                <a:effectLst/>
              </a:rPr>
              <a:t>Note: Ask SME if it is okay to contact them later if you need more information or want to clarify something you have already discussed. If you are concerned that they might not be responsive, set up a time for a brief second interview before you wrap up the first.</a:t>
            </a:r>
            <a:br>
              <a:rPr lang="en-US" b="0" i="0" dirty="0">
                <a:solidFill>
                  <a:srgbClr val="121212"/>
                </a:solidFill>
                <a:effectLst/>
              </a:rPr>
            </a:br>
            <a:endParaRPr lang="en-US" b="0" i="0" dirty="0">
              <a:solidFill>
                <a:srgbClr val="121212"/>
              </a:solidFill>
              <a:effectLst/>
            </a:endParaRPr>
          </a:p>
          <a:p>
            <a:pPr algn="l">
              <a:buFont typeface="Abel" panose="02000506030000020004" pitchFamily="2" charset="0"/>
              <a:buChar char="►"/>
            </a:pPr>
            <a:r>
              <a:rPr lang="en-US" sz="1700" dirty="0">
                <a:solidFill>
                  <a:srgbClr val="121212"/>
                </a:solidFill>
              </a:rPr>
              <a:t>Analyze, create, and then ask SME for a  review.</a:t>
            </a:r>
            <a:br>
              <a:rPr lang="en-US" dirty="0">
                <a:solidFill>
                  <a:srgbClr val="121212"/>
                </a:solidFill>
              </a:rPr>
            </a:br>
            <a:br>
              <a:rPr lang="en-US" dirty="0">
                <a:solidFill>
                  <a:srgbClr val="121212"/>
                </a:solidFill>
              </a:rPr>
            </a:br>
            <a:r>
              <a:rPr lang="en-US" sz="1300" i="1" dirty="0">
                <a:solidFill>
                  <a:srgbClr val="121212"/>
                </a:solidFill>
              </a:rPr>
              <a:t>Note: As you write, carefully fact-check information if you have the slightest doubts. Write down any gaps in the information and enlist additional questions you have for SME.</a:t>
            </a:r>
            <a:br>
              <a:rPr lang="en-US" sz="1300" i="1" dirty="0">
                <a:solidFill>
                  <a:srgbClr val="121212"/>
                </a:solidFill>
              </a:rPr>
            </a:br>
            <a:br>
              <a:rPr lang="en-US" sz="1300" i="1" dirty="0">
                <a:solidFill>
                  <a:srgbClr val="121212"/>
                </a:solidFill>
              </a:rPr>
            </a:br>
            <a:r>
              <a:rPr lang="en-US" sz="1500" dirty="0">
                <a:solidFill>
                  <a:srgbClr val="121212"/>
                </a:solidFill>
              </a:rPr>
              <a:t>Review what you have written to avoid mistakes or inconsistency. Ask you SME for the review.</a:t>
            </a:r>
            <a:br>
              <a:rPr lang="en-US" sz="1500" dirty="0">
                <a:solidFill>
                  <a:srgbClr val="121212"/>
                </a:solidFill>
              </a:rPr>
            </a:br>
            <a:br>
              <a:rPr lang="en-US" sz="1500" dirty="0">
                <a:solidFill>
                  <a:srgbClr val="121212"/>
                </a:solidFill>
              </a:rPr>
            </a:br>
            <a:r>
              <a:rPr lang="en-US" sz="1500" dirty="0">
                <a:solidFill>
                  <a:srgbClr val="121212"/>
                </a:solidFill>
              </a:rPr>
              <a:t>Once you receive feedback – edit your content, make sure it is ready for the readers, and publish it.</a:t>
            </a:r>
            <a:endParaRPr lang="en-US" sz="1500" b="0" dirty="0">
              <a:solidFill>
                <a:srgbClr val="121212"/>
              </a:solidFill>
              <a:effectLst/>
              <a:latin typeface="Nunito" pitchFamily="2" charset="0"/>
            </a:endParaRPr>
          </a:p>
          <a:p>
            <a:pPr marL="0" marR="0" indent="0">
              <a:spcBef>
                <a:spcPts val="0"/>
              </a:spcBef>
              <a:spcAft>
                <a:spcPts val="800"/>
              </a:spcAft>
              <a:buNone/>
            </a:pPr>
            <a:endParaRPr lang="en-US" dirty="0">
              <a:effectLst/>
            </a:endParaRPr>
          </a:p>
        </p:txBody>
      </p:sp>
      <p:sp>
        <p:nvSpPr>
          <p:cNvPr id="4" name="Slide Number Placeholder 3">
            <a:extLst>
              <a:ext uri="{FF2B5EF4-FFF2-40B4-BE49-F238E27FC236}">
                <a16:creationId xmlns:a16="http://schemas.microsoft.com/office/drawing/2014/main" id="{C79DD2B4-B372-0144-9E8A-188A2C9B2EC2}"/>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9FF96B15-8338-45D5-A943-561235072D66}" type="slidenum">
              <a:rPr lang="en-US" smtClean="0"/>
              <a:pPr>
                <a:spcAft>
                  <a:spcPts val="600"/>
                </a:spcAft>
              </a:pPr>
              <a:t>13</a:t>
            </a:fld>
            <a:endParaRPr lang="en-US"/>
          </a:p>
        </p:txBody>
      </p:sp>
      <p:pic>
        <p:nvPicPr>
          <p:cNvPr id="9" name="Content Placeholder 8" descr="A picture containing text&#10;&#10;Description automatically generated">
            <a:extLst>
              <a:ext uri="{FF2B5EF4-FFF2-40B4-BE49-F238E27FC236}">
                <a16:creationId xmlns:a16="http://schemas.microsoft.com/office/drawing/2014/main" id="{36395E44-95DA-432C-27A3-E482AB510D9D}"/>
              </a:ext>
            </a:extLst>
          </p:cNvPr>
          <p:cNvPicPr>
            <a:picLocks noGrp="1" noChangeAspect="1"/>
          </p:cNvPicPr>
          <p:nvPr>
            <p:ph sz="half" idx="2"/>
          </p:nvPr>
        </p:nvPicPr>
        <p:blipFill>
          <a:blip r:embed="rId2"/>
          <a:stretch>
            <a:fillRect/>
          </a:stretch>
        </p:blipFill>
        <p:spPr>
          <a:xfrm>
            <a:off x="8089642" y="3120052"/>
            <a:ext cx="3725766" cy="20864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2735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480DAD-30FE-4C86-9C81-495661668944}"/>
              </a:ext>
            </a:extLst>
          </p:cNvPr>
          <p:cNvSpPr>
            <a:spLocks noGrp="1"/>
          </p:cNvSpPr>
          <p:nvPr>
            <p:ph type="body" sz="quarter" idx="13"/>
          </p:nvPr>
        </p:nvSpPr>
        <p:spPr>
          <a:xfrm>
            <a:off x="1325999" y="3383348"/>
            <a:ext cx="4093725" cy="1793875"/>
          </a:xfrm>
        </p:spPr>
        <p:txBody>
          <a:bodyPr/>
          <a:lstStyle/>
          <a:p>
            <a:r>
              <a:rPr lang="en-US" u="sng" dirty="0">
                <a:solidFill>
                  <a:srgbClr val="0070C0"/>
                </a:solidFill>
              </a:rPr>
              <a:t>Thanks</a:t>
            </a:r>
          </a:p>
        </p:txBody>
      </p:sp>
      <p:pic>
        <p:nvPicPr>
          <p:cNvPr id="7" name="Graphic 6" descr="Cheers with solid fill">
            <a:extLst>
              <a:ext uri="{FF2B5EF4-FFF2-40B4-BE49-F238E27FC236}">
                <a16:creationId xmlns:a16="http://schemas.microsoft.com/office/drawing/2014/main" id="{B91FC0D1-0C92-EEEB-F659-7E1EAC033A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2777" y="2897185"/>
            <a:ext cx="3286123" cy="3286123"/>
          </a:xfrm>
          <a:prstGeom prst="rect">
            <a:avLst/>
          </a:prstGeom>
        </p:spPr>
      </p:pic>
    </p:spTree>
    <p:extLst>
      <p:ext uri="{BB962C8B-B14F-4D97-AF65-F5344CB8AC3E}">
        <p14:creationId xmlns:p14="http://schemas.microsoft.com/office/powerpoint/2010/main" val="239459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8723-F88E-4F02-B1A9-D1224233BEEF}"/>
              </a:ext>
            </a:extLst>
          </p:cNvPr>
          <p:cNvSpPr>
            <a:spLocks noGrp="1"/>
          </p:cNvSpPr>
          <p:nvPr>
            <p:ph type="title"/>
          </p:nvPr>
        </p:nvSpPr>
        <p:spPr>
          <a:xfrm>
            <a:off x="1472197" y="2352687"/>
            <a:ext cx="3438881" cy="2283824"/>
          </a:xfrm>
        </p:spPr>
        <p:txBody>
          <a:bodyPr>
            <a:normAutofit/>
          </a:bodyPr>
          <a:lstStyle/>
          <a:p>
            <a:pPr>
              <a:lnSpc>
                <a:spcPct val="90000"/>
              </a:lnSpc>
            </a:pPr>
            <a:r>
              <a:rPr lang="en-US" sz="3600" dirty="0">
                <a:solidFill>
                  <a:schemeClr val="bg1"/>
                </a:solidFill>
              </a:rPr>
              <a:t>Agenda</a:t>
            </a:r>
          </a:p>
        </p:txBody>
      </p:sp>
      <p:pic>
        <p:nvPicPr>
          <p:cNvPr id="32" name="Picture Placeholder 31" descr="Open Book">
            <a:extLst>
              <a:ext uri="{FF2B5EF4-FFF2-40B4-BE49-F238E27FC236}">
                <a16:creationId xmlns:a16="http://schemas.microsoft.com/office/drawing/2014/main" id="{88238207-50D4-41D4-A729-30B439AC8420}"/>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54128" y="2823629"/>
            <a:ext cx="442593" cy="442593"/>
          </a:xfrm>
        </p:spPr>
      </p:pic>
      <p:sp>
        <p:nvSpPr>
          <p:cNvPr id="3" name="Text Placeholder 2">
            <a:extLst>
              <a:ext uri="{FF2B5EF4-FFF2-40B4-BE49-F238E27FC236}">
                <a16:creationId xmlns:a16="http://schemas.microsoft.com/office/drawing/2014/main" id="{902B5742-D468-45B7-9156-641CD4D80AD3}"/>
              </a:ext>
            </a:extLst>
          </p:cNvPr>
          <p:cNvSpPr>
            <a:spLocks noGrp="1"/>
          </p:cNvSpPr>
          <p:nvPr>
            <p:ph type="body" sz="quarter" idx="13"/>
          </p:nvPr>
        </p:nvSpPr>
        <p:spPr>
          <a:xfrm>
            <a:off x="5786600" y="2661313"/>
            <a:ext cx="5166469" cy="767687"/>
          </a:xfrm>
        </p:spPr>
        <p:txBody>
          <a:bodyPr>
            <a:normAutofit/>
          </a:bodyPr>
          <a:lstStyle/>
          <a:p>
            <a:r>
              <a:rPr lang="en-US" dirty="0"/>
              <a:t>Technical writing</a:t>
            </a:r>
          </a:p>
        </p:txBody>
      </p:sp>
      <p:pic>
        <p:nvPicPr>
          <p:cNvPr id="34" name="Picture Placeholder 33" descr="Pencil">
            <a:extLst>
              <a:ext uri="{FF2B5EF4-FFF2-40B4-BE49-F238E27FC236}">
                <a16:creationId xmlns:a16="http://schemas.microsoft.com/office/drawing/2014/main" id="{3A3178EB-E188-4B9F-9865-1C058BC971A4}"/>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54128" y="3635973"/>
            <a:ext cx="442593" cy="442593"/>
          </a:xfrm>
        </p:spPr>
      </p:pic>
      <p:sp>
        <p:nvSpPr>
          <p:cNvPr id="5" name="Text Placeholder 4">
            <a:extLst>
              <a:ext uri="{FF2B5EF4-FFF2-40B4-BE49-F238E27FC236}">
                <a16:creationId xmlns:a16="http://schemas.microsoft.com/office/drawing/2014/main" id="{CB033E00-5119-4205-BD29-9D1A753BE3C3}"/>
              </a:ext>
            </a:extLst>
          </p:cNvPr>
          <p:cNvSpPr>
            <a:spLocks noGrp="1"/>
          </p:cNvSpPr>
          <p:nvPr>
            <p:ph type="body" sz="quarter" idx="15"/>
          </p:nvPr>
        </p:nvSpPr>
        <p:spPr>
          <a:xfrm>
            <a:off x="5786600" y="3495986"/>
            <a:ext cx="5166469" cy="767687"/>
          </a:xfrm>
          <a:ln>
            <a:solidFill>
              <a:schemeClr val="accent1"/>
            </a:solidFill>
          </a:ln>
        </p:spPr>
        <p:txBody>
          <a:bodyPr>
            <a:normAutofit/>
          </a:bodyPr>
          <a:lstStyle/>
          <a:p>
            <a:r>
              <a:rPr lang="en-US" dirty="0"/>
              <a:t>Technical interviews</a:t>
            </a:r>
          </a:p>
        </p:txBody>
      </p:sp>
      <p:sp>
        <p:nvSpPr>
          <p:cNvPr id="7" name="Slide Number Placeholder 6">
            <a:extLst>
              <a:ext uri="{FF2B5EF4-FFF2-40B4-BE49-F238E27FC236}">
                <a16:creationId xmlns:a16="http://schemas.microsoft.com/office/drawing/2014/main" id="{6B48CA6F-C72D-F944-B10D-0504BB669B47}"/>
              </a:ext>
            </a:extLst>
          </p:cNvPr>
          <p:cNvSpPr>
            <a:spLocks noGrp="1"/>
          </p:cNvSpPr>
          <p:nvPr>
            <p:ph type="sldNum" sz="quarter" idx="12"/>
          </p:nvPr>
        </p:nvSpPr>
        <p:spPr/>
        <p:txBody>
          <a:bodyPr/>
          <a:lstStyle/>
          <a:p>
            <a:fld id="{9FF96B15-8338-45D5-A943-561235072D66}" type="slidenum">
              <a:rPr lang="en-US" smtClean="0"/>
              <a:t>2</a:t>
            </a:fld>
            <a:endParaRPr lang="en-US" dirty="0"/>
          </a:p>
        </p:txBody>
      </p:sp>
    </p:spTree>
    <p:extLst>
      <p:ext uri="{BB962C8B-B14F-4D97-AF65-F5344CB8AC3E}">
        <p14:creationId xmlns:p14="http://schemas.microsoft.com/office/powerpoint/2010/main" val="944875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D910-12C6-474C-AE9A-EBF2857CDAC9}"/>
              </a:ext>
            </a:extLst>
          </p:cNvPr>
          <p:cNvSpPr>
            <a:spLocks noGrp="1"/>
          </p:cNvSpPr>
          <p:nvPr>
            <p:ph type="title"/>
          </p:nvPr>
        </p:nvSpPr>
        <p:spPr>
          <a:xfrm>
            <a:off x="1154953" y="973668"/>
            <a:ext cx="8761413" cy="706964"/>
          </a:xfrm>
        </p:spPr>
        <p:txBody>
          <a:bodyPr vert="horz" lIns="91440" tIns="45720" rIns="91440" bIns="45720" rtlCol="0" anchor="ctr">
            <a:normAutofit/>
          </a:bodyPr>
          <a:lstStyle/>
          <a:p>
            <a:r>
              <a:rPr lang="en-US" dirty="0"/>
              <a:t>1. Technical writing</a:t>
            </a:r>
          </a:p>
        </p:txBody>
      </p:sp>
      <p:sp>
        <p:nvSpPr>
          <p:cNvPr id="3" name="Content Placeholder 2">
            <a:extLst>
              <a:ext uri="{FF2B5EF4-FFF2-40B4-BE49-F238E27FC236}">
                <a16:creationId xmlns:a16="http://schemas.microsoft.com/office/drawing/2014/main" id="{9CFC5D78-4E60-4B36-91B8-4DB29BB9C794}"/>
              </a:ext>
            </a:extLst>
          </p:cNvPr>
          <p:cNvSpPr>
            <a:spLocks noGrp="1"/>
          </p:cNvSpPr>
          <p:nvPr>
            <p:ph sz="half" idx="1"/>
          </p:nvPr>
        </p:nvSpPr>
        <p:spPr>
          <a:xfrm>
            <a:off x="843267" y="2603500"/>
            <a:ext cx="4357384" cy="3416301"/>
          </a:xfrm>
        </p:spPr>
        <p:txBody>
          <a:bodyPr vert="horz" lIns="91440" tIns="45720" rIns="91440" bIns="45720" rtlCol="0">
            <a:normAutofit/>
          </a:bodyPr>
          <a:lstStyle/>
          <a:p>
            <a:pPr marL="0" indent="0">
              <a:spcBef>
                <a:spcPts val="0"/>
              </a:spcBef>
              <a:spcAft>
                <a:spcPts val="800"/>
              </a:spcAft>
              <a:buNone/>
            </a:pPr>
            <a:r>
              <a:rPr lang="en-US" dirty="0">
                <a:effectLst/>
              </a:rPr>
              <a:t>A </a:t>
            </a:r>
            <a:r>
              <a:rPr lang="en-US" dirty="0">
                <a:solidFill>
                  <a:schemeClr val="accent1">
                    <a:lumMod val="75000"/>
                  </a:schemeClr>
                </a:solidFill>
                <a:effectLst/>
              </a:rPr>
              <a:t>technical writer </a:t>
            </a:r>
            <a:r>
              <a:rPr lang="en-US" dirty="0">
                <a:effectLst/>
              </a:rPr>
              <a:t>is a professional writer that gathers, processes, and communicates complex information in clear, concise, and easy-to-understand piece. </a:t>
            </a:r>
          </a:p>
          <a:p>
            <a:pPr marL="0" marR="0" indent="0">
              <a:spcBef>
                <a:spcPts val="0"/>
              </a:spcBef>
              <a:spcAft>
                <a:spcPts val="800"/>
              </a:spcAft>
              <a:buNone/>
            </a:pPr>
            <a:endParaRPr lang="en-US" dirty="0">
              <a:effectLst/>
            </a:endParaRPr>
          </a:p>
        </p:txBody>
      </p:sp>
      <p:pic>
        <p:nvPicPr>
          <p:cNvPr id="15" name="Content Placeholder 14" descr="Text&#10;&#10;Description automatically generated">
            <a:extLst>
              <a:ext uri="{FF2B5EF4-FFF2-40B4-BE49-F238E27FC236}">
                <a16:creationId xmlns:a16="http://schemas.microsoft.com/office/drawing/2014/main" id="{CC67CB4F-B4E6-C80B-C548-173AD7FF64D0}"/>
              </a:ext>
            </a:extLst>
          </p:cNvPr>
          <p:cNvPicPr>
            <a:picLocks noGrp="1" noChangeAspect="1"/>
          </p:cNvPicPr>
          <p:nvPr>
            <p:ph sz="half" idx="2"/>
          </p:nvPr>
        </p:nvPicPr>
        <p:blipFill rotWithShape="1">
          <a:blip r:embed="rId2">
            <a:duotone>
              <a:schemeClr val="accent1">
                <a:shade val="45000"/>
                <a:satMod val="135000"/>
              </a:schemeClr>
              <a:prstClr val="white"/>
            </a:duotone>
          </a:blip>
          <a:srcRect l="3043" t="3258" b="12251"/>
          <a:stretch/>
        </p:blipFill>
        <p:spPr>
          <a:xfrm>
            <a:off x="5286375" y="2409825"/>
            <a:ext cx="6479831" cy="4152446"/>
          </a:xfrm>
        </p:spPr>
      </p:pic>
      <p:sp>
        <p:nvSpPr>
          <p:cNvPr id="4" name="Slide Number Placeholder 3">
            <a:extLst>
              <a:ext uri="{FF2B5EF4-FFF2-40B4-BE49-F238E27FC236}">
                <a16:creationId xmlns:a16="http://schemas.microsoft.com/office/drawing/2014/main" id="{C79DD2B4-B372-0144-9E8A-188A2C9B2EC2}"/>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9FF96B15-8338-45D5-A943-561235072D66}" type="slidenum">
              <a:rPr lang="en-US" smtClean="0"/>
              <a:pPr>
                <a:spcAft>
                  <a:spcPts val="600"/>
                </a:spcAft>
              </a:pPr>
              <a:t>3</a:t>
            </a:fld>
            <a:endParaRPr lang="en-US"/>
          </a:p>
        </p:txBody>
      </p:sp>
    </p:spTree>
    <p:extLst>
      <p:ext uri="{BB962C8B-B14F-4D97-AF65-F5344CB8AC3E}">
        <p14:creationId xmlns:p14="http://schemas.microsoft.com/office/powerpoint/2010/main" val="3162439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D910-12C6-474C-AE9A-EBF2857CDAC9}"/>
              </a:ext>
            </a:extLst>
          </p:cNvPr>
          <p:cNvSpPr>
            <a:spLocks noGrp="1"/>
          </p:cNvSpPr>
          <p:nvPr>
            <p:ph type="title"/>
          </p:nvPr>
        </p:nvSpPr>
        <p:spPr/>
        <p:txBody>
          <a:bodyPr/>
          <a:lstStyle/>
          <a:p>
            <a:r>
              <a:rPr lang="en-US" dirty="0"/>
              <a:t>Skill set</a:t>
            </a:r>
          </a:p>
        </p:txBody>
      </p:sp>
      <p:sp>
        <p:nvSpPr>
          <p:cNvPr id="3" name="Content Placeholder 2">
            <a:extLst>
              <a:ext uri="{FF2B5EF4-FFF2-40B4-BE49-F238E27FC236}">
                <a16:creationId xmlns:a16="http://schemas.microsoft.com/office/drawing/2014/main" id="{9CFC5D78-4E60-4B36-91B8-4DB29BB9C794}"/>
              </a:ext>
            </a:extLst>
          </p:cNvPr>
          <p:cNvSpPr>
            <a:spLocks noGrp="1"/>
          </p:cNvSpPr>
          <p:nvPr>
            <p:ph sz="half" idx="1"/>
          </p:nvPr>
        </p:nvSpPr>
        <p:spPr>
          <a:xfrm>
            <a:off x="905069" y="2286000"/>
            <a:ext cx="5075043" cy="4047411"/>
          </a:xfrm>
        </p:spPr>
        <p:txBody>
          <a:bodyPr>
            <a:normAutofit/>
          </a:bodyPr>
          <a:lstStyle/>
          <a:p>
            <a:pPr marL="0" indent="0">
              <a:buNone/>
            </a:pPr>
            <a:r>
              <a:rPr lang="en-US" dirty="0"/>
              <a:t>Technical writing is a type of writing that involves a specific set of skills:</a:t>
            </a:r>
          </a:p>
          <a:p>
            <a:pPr lvl="1"/>
            <a:r>
              <a:rPr lang="en-US" dirty="0"/>
              <a:t>Knowledge of technologies.</a:t>
            </a:r>
          </a:p>
          <a:p>
            <a:pPr lvl="1"/>
            <a:r>
              <a:rPr lang="en-US" dirty="0"/>
              <a:t>Critical thinking.</a:t>
            </a:r>
          </a:p>
          <a:p>
            <a:pPr lvl="1"/>
            <a:r>
              <a:rPr lang="en-US" dirty="0"/>
              <a:t>Writing ability.</a:t>
            </a:r>
          </a:p>
          <a:p>
            <a:pPr lvl="1"/>
            <a:r>
              <a:rPr lang="en-US" dirty="0"/>
              <a:t>Organizational skills.</a:t>
            </a:r>
          </a:p>
          <a:p>
            <a:pPr lvl="1"/>
            <a:r>
              <a:rPr lang="en-US" dirty="0"/>
              <a:t>Detective skills.</a:t>
            </a:r>
          </a:p>
          <a:p>
            <a:pPr lvl="1"/>
            <a:r>
              <a:rPr lang="en-US" dirty="0"/>
              <a:t>Listening skills.</a:t>
            </a:r>
          </a:p>
          <a:p>
            <a:pPr lvl="1"/>
            <a:r>
              <a:rPr lang="en-US" dirty="0"/>
              <a:t>People and communication skills.</a:t>
            </a:r>
          </a:p>
          <a:p>
            <a:pPr lvl="1"/>
            <a:r>
              <a:rPr lang="en-US" dirty="0"/>
              <a:t>Editing skills.</a:t>
            </a:r>
          </a:p>
          <a:p>
            <a:pPr lvl="1"/>
            <a:r>
              <a:rPr lang="en-US" dirty="0"/>
              <a:t>Designing skills.</a:t>
            </a:r>
          </a:p>
          <a:p>
            <a:pPr marL="0" lvl="0" indent="0">
              <a:buNone/>
            </a:pPr>
            <a:endParaRPr lang="en-US" dirty="0"/>
          </a:p>
          <a:p>
            <a:endParaRPr lang="en-US" dirty="0"/>
          </a:p>
        </p:txBody>
      </p:sp>
      <p:sp>
        <p:nvSpPr>
          <p:cNvPr id="4" name="Slide Number Placeholder 3">
            <a:extLst>
              <a:ext uri="{FF2B5EF4-FFF2-40B4-BE49-F238E27FC236}">
                <a16:creationId xmlns:a16="http://schemas.microsoft.com/office/drawing/2014/main" id="{C79DD2B4-B372-0144-9E8A-188A2C9B2EC2}"/>
              </a:ext>
            </a:extLst>
          </p:cNvPr>
          <p:cNvSpPr>
            <a:spLocks noGrp="1"/>
          </p:cNvSpPr>
          <p:nvPr>
            <p:ph type="sldNum" sz="quarter" idx="12"/>
          </p:nvPr>
        </p:nvSpPr>
        <p:spPr/>
        <p:txBody>
          <a:bodyPr/>
          <a:lstStyle/>
          <a:p>
            <a:fld id="{9FF96B15-8338-45D5-A943-561235072D66}" type="slidenum">
              <a:rPr lang="en-US" smtClean="0"/>
              <a:pPr/>
              <a:t>4</a:t>
            </a:fld>
            <a:endParaRPr lang="en-US"/>
          </a:p>
        </p:txBody>
      </p:sp>
      <p:pic>
        <p:nvPicPr>
          <p:cNvPr id="16" name="Content Placeholder 15" descr="A picture containing text&#10;&#10;Description automatically generated">
            <a:extLst>
              <a:ext uri="{FF2B5EF4-FFF2-40B4-BE49-F238E27FC236}">
                <a16:creationId xmlns:a16="http://schemas.microsoft.com/office/drawing/2014/main" id="{0B2212FB-8638-010C-17B0-1E568A90369A}"/>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781675" y="2520487"/>
            <a:ext cx="5718244" cy="3812924"/>
          </a:xfrm>
        </p:spPr>
      </p:pic>
      <p:sp>
        <p:nvSpPr>
          <p:cNvPr id="17" name="TextBox 16">
            <a:extLst>
              <a:ext uri="{FF2B5EF4-FFF2-40B4-BE49-F238E27FC236}">
                <a16:creationId xmlns:a16="http://schemas.microsoft.com/office/drawing/2014/main" id="{D7FE34C9-0EAD-C790-6811-9FC982D231DE}"/>
              </a:ext>
            </a:extLst>
          </p:cNvPr>
          <p:cNvSpPr txBox="1"/>
          <p:nvPr/>
        </p:nvSpPr>
        <p:spPr>
          <a:xfrm>
            <a:off x="8153400" y="3609975"/>
            <a:ext cx="752475" cy="261610"/>
          </a:xfrm>
          <a:prstGeom prst="rect">
            <a:avLst/>
          </a:prstGeom>
          <a:noFill/>
        </p:spPr>
        <p:txBody>
          <a:bodyPr wrap="square" rtlCol="0">
            <a:spAutoFit/>
          </a:bodyPr>
          <a:lstStyle/>
          <a:p>
            <a:r>
              <a:rPr lang="en-US" sz="1100" b="1" dirty="0">
                <a:solidFill>
                  <a:schemeClr val="accent1">
                    <a:lumMod val="75000"/>
                  </a:schemeClr>
                </a:solidFill>
              </a:rPr>
              <a:t>Writing</a:t>
            </a:r>
          </a:p>
        </p:txBody>
      </p:sp>
      <p:sp>
        <p:nvSpPr>
          <p:cNvPr id="19" name="TextBox 18">
            <a:extLst>
              <a:ext uri="{FF2B5EF4-FFF2-40B4-BE49-F238E27FC236}">
                <a16:creationId xmlns:a16="http://schemas.microsoft.com/office/drawing/2014/main" id="{498B012A-FB10-BFBF-50F7-E7B71EBB1994}"/>
              </a:ext>
            </a:extLst>
          </p:cNvPr>
          <p:cNvSpPr txBox="1"/>
          <p:nvPr/>
        </p:nvSpPr>
        <p:spPr>
          <a:xfrm>
            <a:off x="8067675" y="4143743"/>
            <a:ext cx="752475" cy="261610"/>
          </a:xfrm>
          <a:prstGeom prst="rect">
            <a:avLst/>
          </a:prstGeom>
          <a:noFill/>
        </p:spPr>
        <p:txBody>
          <a:bodyPr wrap="square" rtlCol="0">
            <a:spAutoFit/>
          </a:bodyPr>
          <a:lstStyle/>
          <a:p>
            <a:r>
              <a:rPr lang="en-US" sz="1100" b="1" dirty="0">
                <a:solidFill>
                  <a:schemeClr val="accent1">
                    <a:lumMod val="75000"/>
                  </a:schemeClr>
                </a:solidFill>
              </a:rPr>
              <a:t>Design</a:t>
            </a:r>
          </a:p>
        </p:txBody>
      </p:sp>
      <p:sp>
        <p:nvSpPr>
          <p:cNvPr id="20" name="TextBox 19">
            <a:extLst>
              <a:ext uri="{FF2B5EF4-FFF2-40B4-BE49-F238E27FC236}">
                <a16:creationId xmlns:a16="http://schemas.microsoft.com/office/drawing/2014/main" id="{B47A525D-7660-C045-F5A0-9FB272DA614A}"/>
              </a:ext>
            </a:extLst>
          </p:cNvPr>
          <p:cNvSpPr txBox="1"/>
          <p:nvPr/>
        </p:nvSpPr>
        <p:spPr>
          <a:xfrm>
            <a:off x="7334250" y="4280756"/>
            <a:ext cx="666750" cy="238527"/>
          </a:xfrm>
          <a:prstGeom prst="rect">
            <a:avLst/>
          </a:prstGeom>
          <a:noFill/>
        </p:spPr>
        <p:txBody>
          <a:bodyPr wrap="square" rtlCol="0">
            <a:spAutoFit/>
          </a:bodyPr>
          <a:lstStyle/>
          <a:p>
            <a:r>
              <a:rPr lang="en-US" sz="950" b="1" dirty="0">
                <a:solidFill>
                  <a:schemeClr val="accent1">
                    <a:lumMod val="75000"/>
                  </a:schemeClr>
                </a:solidFill>
              </a:rPr>
              <a:t>Editing</a:t>
            </a:r>
          </a:p>
        </p:txBody>
      </p:sp>
      <p:sp>
        <p:nvSpPr>
          <p:cNvPr id="21" name="TextBox 20">
            <a:extLst>
              <a:ext uri="{FF2B5EF4-FFF2-40B4-BE49-F238E27FC236}">
                <a16:creationId xmlns:a16="http://schemas.microsoft.com/office/drawing/2014/main" id="{3D1C8A26-ED19-C934-60C1-62A603B3C2D1}"/>
              </a:ext>
            </a:extLst>
          </p:cNvPr>
          <p:cNvSpPr txBox="1"/>
          <p:nvPr/>
        </p:nvSpPr>
        <p:spPr>
          <a:xfrm>
            <a:off x="7115175" y="3762376"/>
            <a:ext cx="885825" cy="261610"/>
          </a:xfrm>
          <a:prstGeom prst="rect">
            <a:avLst/>
          </a:prstGeom>
          <a:noFill/>
        </p:spPr>
        <p:txBody>
          <a:bodyPr wrap="square" rtlCol="0">
            <a:spAutoFit/>
          </a:bodyPr>
          <a:lstStyle/>
          <a:p>
            <a:r>
              <a:rPr lang="en-US" sz="1100" b="1" dirty="0">
                <a:solidFill>
                  <a:schemeClr val="accent1">
                    <a:lumMod val="75000"/>
                  </a:schemeClr>
                </a:solidFill>
              </a:rPr>
              <a:t>Teamwork</a:t>
            </a:r>
          </a:p>
        </p:txBody>
      </p:sp>
    </p:spTree>
    <p:extLst>
      <p:ext uri="{BB962C8B-B14F-4D97-AF65-F5344CB8AC3E}">
        <p14:creationId xmlns:p14="http://schemas.microsoft.com/office/powerpoint/2010/main" val="190962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D910-12C6-474C-AE9A-EBF2857CDAC9}"/>
              </a:ext>
            </a:extLst>
          </p:cNvPr>
          <p:cNvSpPr>
            <a:spLocks noGrp="1"/>
          </p:cNvSpPr>
          <p:nvPr>
            <p:ph type="title"/>
          </p:nvPr>
        </p:nvSpPr>
        <p:spPr>
          <a:xfrm>
            <a:off x="1154953" y="973668"/>
            <a:ext cx="8761413" cy="706964"/>
          </a:xfrm>
        </p:spPr>
        <p:txBody>
          <a:bodyPr vert="horz" lIns="91440" tIns="45720" rIns="91440" bIns="45720" rtlCol="0" anchor="ctr">
            <a:normAutofit/>
          </a:bodyPr>
          <a:lstStyle/>
          <a:p>
            <a:r>
              <a:rPr lang="en-US" dirty="0"/>
              <a:t>DDLC</a:t>
            </a:r>
          </a:p>
        </p:txBody>
      </p:sp>
      <p:sp>
        <p:nvSpPr>
          <p:cNvPr id="3" name="Content Placeholder 2">
            <a:extLst>
              <a:ext uri="{FF2B5EF4-FFF2-40B4-BE49-F238E27FC236}">
                <a16:creationId xmlns:a16="http://schemas.microsoft.com/office/drawing/2014/main" id="{9CFC5D78-4E60-4B36-91B8-4DB29BB9C794}"/>
              </a:ext>
            </a:extLst>
          </p:cNvPr>
          <p:cNvSpPr>
            <a:spLocks noGrp="1"/>
          </p:cNvSpPr>
          <p:nvPr>
            <p:ph sz="half" idx="1"/>
          </p:nvPr>
        </p:nvSpPr>
        <p:spPr>
          <a:xfrm>
            <a:off x="457200" y="2603500"/>
            <a:ext cx="3267075" cy="1806575"/>
          </a:xfrm>
        </p:spPr>
        <p:txBody>
          <a:bodyPr vert="horz" lIns="91440" tIns="45720" rIns="91440" bIns="45720" rtlCol="0">
            <a:normAutofit/>
          </a:bodyPr>
          <a:lstStyle/>
          <a:p>
            <a:pPr>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D</a:t>
            </a:r>
            <a:r>
              <a:rPr lang="en-US" sz="1800" dirty="0">
                <a:effectLst/>
                <a:latin typeface="Calibri" panose="020F0502020204030204" pitchFamily="34" charset="0"/>
                <a:ea typeface="Calibri" panose="020F0502020204030204" pitchFamily="34" charset="0"/>
                <a:cs typeface="Times New Roman" panose="02020603050405020304" pitchFamily="18" charset="0"/>
              </a:rPr>
              <a:t>ocumentation development life cycle (DDLC) is the practice of developing a document that involves a systematic process that continues in cyclic order. </a:t>
            </a:r>
          </a:p>
          <a:p>
            <a:pPr>
              <a:buFont typeface="Wingdings" panose="05000000000000000000" pitchFamily="2" charset="2"/>
              <a:buChar char="Ø"/>
            </a:pPr>
            <a:endParaRPr lang="en-US" dirty="0"/>
          </a:p>
        </p:txBody>
      </p:sp>
      <p:sp>
        <p:nvSpPr>
          <p:cNvPr id="4" name="Slide Number Placeholder 3">
            <a:extLst>
              <a:ext uri="{FF2B5EF4-FFF2-40B4-BE49-F238E27FC236}">
                <a16:creationId xmlns:a16="http://schemas.microsoft.com/office/drawing/2014/main" id="{C79DD2B4-B372-0144-9E8A-188A2C9B2EC2}"/>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9FF96B15-8338-45D5-A943-561235072D66}" type="slidenum">
              <a:rPr lang="en-US" smtClean="0"/>
              <a:pPr>
                <a:spcAft>
                  <a:spcPts val="600"/>
                </a:spcAft>
              </a:pPr>
              <a:t>5</a:t>
            </a:fld>
            <a:endParaRPr lang="en-US"/>
          </a:p>
        </p:txBody>
      </p:sp>
      <p:pic>
        <p:nvPicPr>
          <p:cNvPr id="56" name="Picture 55">
            <a:extLst>
              <a:ext uri="{FF2B5EF4-FFF2-40B4-BE49-F238E27FC236}">
                <a16:creationId xmlns:a16="http://schemas.microsoft.com/office/drawing/2014/main" id="{62BB49F2-7056-62F0-F1F8-6895631550F3}"/>
              </a:ext>
            </a:extLst>
          </p:cNvPr>
          <p:cNvPicPr>
            <a:picLocks noChangeAspect="1"/>
          </p:cNvPicPr>
          <p:nvPr/>
        </p:nvPicPr>
        <p:blipFill>
          <a:blip r:embed="rId2">
            <a:duotone>
              <a:schemeClr val="accent1">
                <a:shade val="45000"/>
                <a:satMod val="135000"/>
              </a:schemeClr>
              <a:prstClr val="white"/>
            </a:duotone>
          </a:blip>
          <a:stretch>
            <a:fillRect/>
          </a:stretch>
        </p:blipFill>
        <p:spPr>
          <a:xfrm>
            <a:off x="3724275" y="2468799"/>
            <a:ext cx="7767152" cy="3550071"/>
          </a:xfrm>
          <a:prstGeom prst="rect">
            <a:avLst/>
          </a:prstGeom>
        </p:spPr>
      </p:pic>
    </p:spTree>
    <p:extLst>
      <p:ext uri="{BB962C8B-B14F-4D97-AF65-F5344CB8AC3E}">
        <p14:creationId xmlns:p14="http://schemas.microsoft.com/office/powerpoint/2010/main" val="1880599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D910-12C6-474C-AE9A-EBF2857CDAC9}"/>
              </a:ext>
            </a:extLst>
          </p:cNvPr>
          <p:cNvSpPr>
            <a:spLocks noGrp="1"/>
          </p:cNvSpPr>
          <p:nvPr>
            <p:ph type="title"/>
          </p:nvPr>
        </p:nvSpPr>
        <p:spPr>
          <a:xfrm>
            <a:off x="1154953" y="973668"/>
            <a:ext cx="8761413" cy="706964"/>
          </a:xfrm>
        </p:spPr>
        <p:txBody>
          <a:bodyPr vert="horz" lIns="91440" tIns="45720" rIns="91440" bIns="45720" rtlCol="0" anchor="ctr">
            <a:normAutofit/>
          </a:bodyPr>
          <a:lstStyle/>
          <a:p>
            <a:r>
              <a:rPr lang="en-US" dirty="0"/>
              <a:t>Deliverables</a:t>
            </a:r>
          </a:p>
        </p:txBody>
      </p:sp>
      <p:graphicFrame>
        <p:nvGraphicFramePr>
          <p:cNvPr id="5" name="Content Placeholder 4">
            <a:extLst>
              <a:ext uri="{FF2B5EF4-FFF2-40B4-BE49-F238E27FC236}">
                <a16:creationId xmlns:a16="http://schemas.microsoft.com/office/drawing/2014/main" id="{93E915DB-7964-4018-0AEE-DF2F25628BB6}"/>
              </a:ext>
            </a:extLst>
          </p:cNvPr>
          <p:cNvGraphicFramePr>
            <a:graphicFrameLocks noGrp="1"/>
          </p:cNvGraphicFramePr>
          <p:nvPr>
            <p:ph sz="half" idx="1"/>
            <p:extLst>
              <p:ext uri="{D42A27DB-BD31-4B8C-83A1-F6EECF244321}">
                <p14:modId xmlns:p14="http://schemas.microsoft.com/office/powerpoint/2010/main" val="3881381486"/>
              </p:ext>
            </p:extLst>
          </p:nvPr>
        </p:nvGraphicFramePr>
        <p:xfrm>
          <a:off x="2381671" y="2407298"/>
          <a:ext cx="7534695" cy="4055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79DD2B4-B372-0144-9E8A-188A2C9B2EC2}"/>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9FF96B15-8338-45D5-A943-561235072D66}" type="slidenum">
              <a:rPr lang="en-US" smtClean="0"/>
              <a:pPr>
                <a:spcAft>
                  <a:spcPts val="600"/>
                </a:spcAft>
              </a:pPr>
              <a:t>6</a:t>
            </a:fld>
            <a:endParaRPr lang="en-US"/>
          </a:p>
        </p:txBody>
      </p:sp>
    </p:spTree>
    <p:extLst>
      <p:ext uri="{BB962C8B-B14F-4D97-AF65-F5344CB8AC3E}">
        <p14:creationId xmlns:p14="http://schemas.microsoft.com/office/powerpoint/2010/main" val="1134376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6B52-A20E-426B-B7E0-1B6AAB46C89F}"/>
              </a:ext>
            </a:extLst>
          </p:cNvPr>
          <p:cNvSpPr>
            <a:spLocks noGrp="1"/>
          </p:cNvSpPr>
          <p:nvPr>
            <p:ph type="title"/>
          </p:nvPr>
        </p:nvSpPr>
        <p:spPr>
          <a:xfrm>
            <a:off x="970384" y="2186499"/>
            <a:ext cx="3778897" cy="2283824"/>
          </a:xfrm>
        </p:spPr>
        <p:txBody>
          <a:bodyPr/>
          <a:lstStyle/>
          <a:p>
            <a:r>
              <a:rPr lang="en-US" dirty="0"/>
              <a:t>Standards and guidelines</a:t>
            </a:r>
          </a:p>
        </p:txBody>
      </p:sp>
      <p:sp>
        <p:nvSpPr>
          <p:cNvPr id="4" name="Text Placeholder 3">
            <a:extLst>
              <a:ext uri="{FF2B5EF4-FFF2-40B4-BE49-F238E27FC236}">
                <a16:creationId xmlns:a16="http://schemas.microsoft.com/office/drawing/2014/main" id="{0436469F-A292-4492-BAAB-2F581AD4AC1D}"/>
              </a:ext>
            </a:extLst>
          </p:cNvPr>
          <p:cNvSpPr>
            <a:spLocks noGrp="1"/>
          </p:cNvSpPr>
          <p:nvPr>
            <p:ph type="body" sz="quarter" idx="14"/>
          </p:nvPr>
        </p:nvSpPr>
        <p:spPr>
          <a:xfrm>
            <a:off x="6189669" y="1928699"/>
            <a:ext cx="2142199" cy="1281226"/>
          </a:xfrm>
        </p:spPr>
        <p:txBody>
          <a:bodyPr>
            <a:normAutofit/>
          </a:bodyPr>
          <a:lstStyle/>
          <a:p>
            <a:r>
              <a:rPr lang="en-US" sz="1400" b="1" dirty="0">
                <a:solidFill>
                  <a:schemeClr val="accent1">
                    <a:lumMod val="75000"/>
                  </a:schemeClr>
                </a:solidFill>
                <a:hlinkClick r:id="rId2">
                  <a:extLst>
                    <a:ext uri="{A12FA001-AC4F-418D-AE19-62706E023703}">
                      <ahyp:hlinkClr xmlns:ahyp="http://schemas.microsoft.com/office/drawing/2018/hyperlinkcolor" val="tx"/>
                    </a:ext>
                  </a:extLst>
                </a:hlinkClick>
              </a:rPr>
              <a:t>Google developer documentation style guide</a:t>
            </a:r>
            <a:endParaRPr lang="en-US" sz="1400" b="1" dirty="0">
              <a:solidFill>
                <a:schemeClr val="accent1">
                  <a:lumMod val="75000"/>
                </a:schemeClr>
              </a:solidFill>
            </a:endParaRPr>
          </a:p>
        </p:txBody>
      </p:sp>
      <p:pic>
        <p:nvPicPr>
          <p:cNvPr id="40" name="Picture Placeholder 39" descr="Share">
            <a:extLst>
              <a:ext uri="{FF2B5EF4-FFF2-40B4-BE49-F238E27FC236}">
                <a16:creationId xmlns:a16="http://schemas.microsoft.com/office/drawing/2014/main" id="{6DAD0805-FCC0-46BE-8281-FAE74450C71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1595" t="-41595" r="-41595" b="-41595"/>
          <a:stretch/>
        </p:blipFill>
        <p:spPr>
          <a:xfrm>
            <a:off x="8410099" y="1932281"/>
            <a:ext cx="1041323" cy="1041323"/>
          </a:xfrm>
        </p:spPr>
      </p:pic>
      <p:sp>
        <p:nvSpPr>
          <p:cNvPr id="6" name="Text Placeholder 5">
            <a:extLst>
              <a:ext uri="{FF2B5EF4-FFF2-40B4-BE49-F238E27FC236}">
                <a16:creationId xmlns:a16="http://schemas.microsoft.com/office/drawing/2014/main" id="{410CAEE2-2C63-436A-B2D5-4E3D73081993}"/>
              </a:ext>
            </a:extLst>
          </p:cNvPr>
          <p:cNvSpPr>
            <a:spLocks noGrp="1"/>
          </p:cNvSpPr>
          <p:nvPr>
            <p:ph type="body" sz="quarter" idx="16"/>
          </p:nvPr>
        </p:nvSpPr>
        <p:spPr>
          <a:xfrm>
            <a:off x="9519533" y="1928699"/>
            <a:ext cx="2095046" cy="1134239"/>
          </a:xfrm>
        </p:spPr>
        <p:txBody>
          <a:bodyPr/>
          <a:lstStyle/>
          <a:p>
            <a:r>
              <a:rPr lang="en-US" sz="1400" b="1" dirty="0">
                <a:solidFill>
                  <a:schemeClr val="accent1">
                    <a:lumMod val="75000"/>
                  </a:schemeClr>
                </a:solidFill>
                <a:hlinkClick r:id="rId5">
                  <a:extLst>
                    <a:ext uri="{A12FA001-AC4F-418D-AE19-62706E023703}">
                      <ahyp:hlinkClr xmlns:ahyp="http://schemas.microsoft.com/office/drawing/2018/hyperlinkcolor" val="tx"/>
                    </a:ext>
                  </a:extLst>
                </a:hlinkClick>
              </a:rPr>
              <a:t>The Chicago Manual of Style</a:t>
            </a:r>
            <a:endParaRPr lang="en-US" sz="1400" b="1" dirty="0">
              <a:solidFill>
                <a:schemeClr val="accent1">
                  <a:lumMod val="75000"/>
                </a:schemeClr>
              </a:solidFill>
            </a:endParaRPr>
          </a:p>
        </p:txBody>
      </p:sp>
      <p:pic>
        <p:nvPicPr>
          <p:cNvPr id="42" name="Picture Placeholder 41" descr="Checkmark">
            <a:extLst>
              <a:ext uri="{FF2B5EF4-FFF2-40B4-BE49-F238E27FC236}">
                <a16:creationId xmlns:a16="http://schemas.microsoft.com/office/drawing/2014/main" id="{3A3B6454-5613-4DC3-8C16-A358C1660553}"/>
              </a:ext>
            </a:extLst>
          </p:cNvPr>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46413" t="-50148" r="-53884" b="-50148"/>
          <a:stretch/>
        </p:blipFill>
        <p:spPr>
          <a:xfrm>
            <a:off x="5105845" y="3979906"/>
            <a:ext cx="1041323" cy="1041323"/>
          </a:xfrm>
        </p:spPr>
      </p:pic>
      <p:sp>
        <p:nvSpPr>
          <p:cNvPr id="8" name="Text Placeholder 7">
            <a:extLst>
              <a:ext uri="{FF2B5EF4-FFF2-40B4-BE49-F238E27FC236}">
                <a16:creationId xmlns:a16="http://schemas.microsoft.com/office/drawing/2014/main" id="{A68D70ED-10B5-4BE6-AD26-6087054C33D1}"/>
              </a:ext>
            </a:extLst>
          </p:cNvPr>
          <p:cNvSpPr>
            <a:spLocks noGrp="1"/>
          </p:cNvSpPr>
          <p:nvPr>
            <p:ph type="body" sz="quarter" idx="18"/>
          </p:nvPr>
        </p:nvSpPr>
        <p:spPr>
          <a:xfrm>
            <a:off x="6189670" y="3976324"/>
            <a:ext cx="2095046" cy="1134239"/>
          </a:xfrm>
        </p:spPr>
        <p:txBody>
          <a:bodyPr>
            <a:normAutofit/>
          </a:bodyPr>
          <a:lstStyle/>
          <a:p>
            <a:r>
              <a:rPr lang="en-US" sz="1400" b="1" dirty="0">
                <a:solidFill>
                  <a:schemeClr val="accent1">
                    <a:lumMod val="75000"/>
                  </a:schemeClr>
                </a:solidFill>
                <a:hlinkClick r:id="rId8">
                  <a:extLst>
                    <a:ext uri="{A12FA001-AC4F-418D-AE19-62706E023703}">
                      <ahyp:hlinkClr xmlns:ahyp="http://schemas.microsoft.com/office/drawing/2018/hyperlinkcolor" val="tx"/>
                    </a:ext>
                  </a:extLst>
                </a:hlinkClick>
              </a:rPr>
              <a:t>Apple Style Guide</a:t>
            </a:r>
            <a:endParaRPr lang="en-US" sz="1400" b="1" dirty="0">
              <a:solidFill>
                <a:schemeClr val="accent1">
                  <a:lumMod val="75000"/>
                </a:schemeClr>
              </a:solidFill>
            </a:endParaRPr>
          </a:p>
        </p:txBody>
      </p:sp>
      <p:pic>
        <p:nvPicPr>
          <p:cNvPr id="44" name="Picture Placeholder 43" descr="Open Book">
            <a:extLst>
              <a:ext uri="{FF2B5EF4-FFF2-40B4-BE49-F238E27FC236}">
                <a16:creationId xmlns:a16="http://schemas.microsoft.com/office/drawing/2014/main" id="{A09A9329-706D-48C2-B319-28C120B9368D}"/>
              </a:ext>
            </a:extLst>
          </p:cNvPr>
          <p:cNvPicPr>
            <a:picLocks noGrp="1" noChangeAspect="1"/>
          </p:cNvPicPr>
          <p:nvPr>
            <p:ph type="pic" sz="quarter" idx="4294967295"/>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36147" t="-41161" r="-46175" b="-41161"/>
          <a:stretch/>
        </p:blipFill>
        <p:spPr>
          <a:xfrm>
            <a:off x="8410099" y="3979906"/>
            <a:ext cx="1041323" cy="1041323"/>
          </a:xfrm>
        </p:spPr>
      </p:pic>
      <p:sp>
        <p:nvSpPr>
          <p:cNvPr id="10" name="Text Placeholder 9">
            <a:extLst>
              <a:ext uri="{FF2B5EF4-FFF2-40B4-BE49-F238E27FC236}">
                <a16:creationId xmlns:a16="http://schemas.microsoft.com/office/drawing/2014/main" id="{220DCE5B-BE86-496B-83B4-E1F188607D9E}"/>
              </a:ext>
            </a:extLst>
          </p:cNvPr>
          <p:cNvSpPr>
            <a:spLocks noGrp="1"/>
          </p:cNvSpPr>
          <p:nvPr>
            <p:ph type="body" sz="quarter" idx="20"/>
          </p:nvPr>
        </p:nvSpPr>
        <p:spPr>
          <a:xfrm>
            <a:off x="9519533" y="3976324"/>
            <a:ext cx="2095046" cy="1134239"/>
          </a:xfrm>
        </p:spPr>
        <p:txBody>
          <a:bodyPr/>
          <a:lstStyle/>
          <a:p>
            <a:r>
              <a:rPr lang="en-US" sz="1400" b="1" dirty="0">
                <a:solidFill>
                  <a:schemeClr val="accent1">
                    <a:lumMod val="75000"/>
                  </a:schemeClr>
                </a:solidFill>
                <a:hlinkClick r:id="rId11">
                  <a:extLst>
                    <a:ext uri="{A12FA001-AC4F-418D-AE19-62706E023703}">
                      <ahyp:hlinkClr xmlns:ahyp="http://schemas.microsoft.com/office/drawing/2018/hyperlinkcolor" val="tx"/>
                    </a:ext>
                  </a:extLst>
                </a:hlinkClick>
              </a:rPr>
              <a:t>Microsoft Style Guide</a:t>
            </a:r>
            <a:endParaRPr lang="en-US" sz="1400" b="1" dirty="0">
              <a:solidFill>
                <a:schemeClr val="accent1">
                  <a:lumMod val="75000"/>
                </a:schemeClr>
              </a:solidFill>
            </a:endParaRPr>
          </a:p>
        </p:txBody>
      </p:sp>
      <p:sp>
        <p:nvSpPr>
          <p:cNvPr id="16" name="Slide Number Placeholder 15">
            <a:extLst>
              <a:ext uri="{FF2B5EF4-FFF2-40B4-BE49-F238E27FC236}">
                <a16:creationId xmlns:a16="http://schemas.microsoft.com/office/drawing/2014/main" id="{7CF36D8C-67BC-C442-916E-35C3E53D6B7D}"/>
              </a:ext>
            </a:extLst>
          </p:cNvPr>
          <p:cNvSpPr>
            <a:spLocks noGrp="1"/>
          </p:cNvSpPr>
          <p:nvPr>
            <p:ph type="sldNum" sz="quarter" idx="12"/>
          </p:nvPr>
        </p:nvSpPr>
        <p:spPr/>
        <p:txBody>
          <a:bodyPr/>
          <a:lstStyle/>
          <a:p>
            <a:fld id="{9FF96B15-8338-45D5-A943-561235072D66}" type="slidenum">
              <a:rPr lang="en-US" smtClean="0"/>
              <a:t>7</a:t>
            </a:fld>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808E958E-E642-A7A7-A5CA-57D08232F44C}"/>
              </a:ext>
            </a:extLst>
          </p:cNvPr>
          <p:cNvPicPr>
            <a:picLocks noChangeAspect="1"/>
          </p:cNvPicPr>
          <p:nvPr/>
        </p:nvPicPr>
        <p:blipFill>
          <a:blip r:embed="rId12"/>
          <a:stretch>
            <a:fillRect/>
          </a:stretch>
        </p:blipFill>
        <p:spPr>
          <a:xfrm>
            <a:off x="8481528" y="4276774"/>
            <a:ext cx="895738" cy="447586"/>
          </a:xfrm>
          <a:prstGeom prst="rect">
            <a:avLst/>
          </a:prstGeom>
        </p:spPr>
      </p:pic>
      <p:pic>
        <p:nvPicPr>
          <p:cNvPr id="9" name="Picture 8" descr="A blue book on a white surface&#10;&#10;Description automatically generated with medium confidence">
            <a:extLst>
              <a:ext uri="{FF2B5EF4-FFF2-40B4-BE49-F238E27FC236}">
                <a16:creationId xmlns:a16="http://schemas.microsoft.com/office/drawing/2014/main" id="{385467FA-934A-725B-4337-F537832D886B}"/>
              </a:ext>
            </a:extLst>
          </p:cNvPr>
          <p:cNvPicPr>
            <a:picLocks noChangeAspect="1"/>
          </p:cNvPicPr>
          <p:nvPr/>
        </p:nvPicPr>
        <p:blipFill>
          <a:blip r:embed="rId13"/>
          <a:stretch>
            <a:fillRect/>
          </a:stretch>
        </p:blipFill>
        <p:spPr>
          <a:xfrm>
            <a:off x="8599685" y="2055792"/>
            <a:ext cx="662149" cy="822302"/>
          </a:xfrm>
          <a:prstGeom prst="rect">
            <a:avLst/>
          </a:prstGeom>
        </p:spPr>
      </p:pic>
      <p:pic>
        <p:nvPicPr>
          <p:cNvPr id="12" name="Picture 11" descr="Icon&#10;&#10;Description automatically generated">
            <a:extLst>
              <a:ext uri="{FF2B5EF4-FFF2-40B4-BE49-F238E27FC236}">
                <a16:creationId xmlns:a16="http://schemas.microsoft.com/office/drawing/2014/main" id="{77DF3026-B4D1-94C9-2112-C1C553D01036}"/>
              </a:ext>
            </a:extLst>
          </p:cNvPr>
          <p:cNvPicPr>
            <a:picLocks noChangeAspect="1"/>
          </p:cNvPicPr>
          <p:nvPr/>
        </p:nvPicPr>
        <p:blipFill>
          <a:blip r:embed="rId14"/>
          <a:stretch>
            <a:fillRect/>
          </a:stretch>
        </p:blipFill>
        <p:spPr>
          <a:xfrm>
            <a:off x="5207138" y="4127869"/>
            <a:ext cx="776960" cy="776960"/>
          </a:xfrm>
          <a:prstGeom prst="rect">
            <a:avLst/>
          </a:prstGeom>
        </p:spPr>
      </p:pic>
      <p:pic>
        <p:nvPicPr>
          <p:cNvPr id="14" name="Picture 13" descr="Logo&#10;&#10;Description automatically generated">
            <a:extLst>
              <a:ext uri="{FF2B5EF4-FFF2-40B4-BE49-F238E27FC236}">
                <a16:creationId xmlns:a16="http://schemas.microsoft.com/office/drawing/2014/main" id="{A36C0D51-9A69-C945-501C-D4C4F96FF9CF}"/>
              </a:ext>
            </a:extLst>
          </p:cNvPr>
          <p:cNvPicPr>
            <a:picLocks noChangeAspect="1"/>
          </p:cNvPicPr>
          <p:nvPr/>
        </p:nvPicPr>
        <p:blipFill>
          <a:blip r:embed="rId15"/>
          <a:stretch>
            <a:fillRect/>
          </a:stretch>
        </p:blipFill>
        <p:spPr>
          <a:xfrm>
            <a:off x="5207138" y="2101134"/>
            <a:ext cx="776960" cy="776960"/>
          </a:xfrm>
          <a:prstGeom prst="rect">
            <a:avLst/>
          </a:prstGeom>
        </p:spPr>
      </p:pic>
    </p:spTree>
    <p:extLst>
      <p:ext uri="{BB962C8B-B14F-4D97-AF65-F5344CB8AC3E}">
        <p14:creationId xmlns:p14="http://schemas.microsoft.com/office/powerpoint/2010/main" val="366304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A90A-555E-4804-703E-D0115217C1B4}"/>
              </a:ext>
            </a:extLst>
          </p:cNvPr>
          <p:cNvSpPr>
            <a:spLocks noGrp="1"/>
          </p:cNvSpPr>
          <p:nvPr>
            <p:ph type="title"/>
          </p:nvPr>
        </p:nvSpPr>
        <p:spPr/>
        <p:txBody>
          <a:bodyPr/>
          <a:lstStyle/>
          <a:p>
            <a:r>
              <a:rPr lang="en-US" dirty="0"/>
              <a:t>Technical writing tools</a:t>
            </a:r>
          </a:p>
        </p:txBody>
      </p:sp>
      <p:sp>
        <p:nvSpPr>
          <p:cNvPr id="3" name="Slide Number Placeholder 2">
            <a:extLst>
              <a:ext uri="{FF2B5EF4-FFF2-40B4-BE49-F238E27FC236}">
                <a16:creationId xmlns:a16="http://schemas.microsoft.com/office/drawing/2014/main" id="{BC7BF0BE-4629-3649-7768-57BBC25DA1B5}"/>
              </a:ext>
            </a:extLst>
          </p:cNvPr>
          <p:cNvSpPr>
            <a:spLocks noGrp="1"/>
          </p:cNvSpPr>
          <p:nvPr>
            <p:ph type="sldNum" sz="quarter" idx="12"/>
          </p:nvPr>
        </p:nvSpPr>
        <p:spPr/>
        <p:txBody>
          <a:bodyPr/>
          <a:lstStyle/>
          <a:p>
            <a:fld id="{9FF96B15-8338-45D5-A943-561235072D66}" type="slidenum">
              <a:rPr lang="en-US" noProof="0" smtClean="0"/>
              <a:t>8</a:t>
            </a:fld>
            <a:endParaRPr lang="en-US" noProof="0" dirty="0"/>
          </a:p>
        </p:txBody>
      </p:sp>
      <p:graphicFrame>
        <p:nvGraphicFramePr>
          <p:cNvPr id="5" name="Diagram 4">
            <a:extLst>
              <a:ext uri="{FF2B5EF4-FFF2-40B4-BE49-F238E27FC236}">
                <a16:creationId xmlns:a16="http://schemas.microsoft.com/office/drawing/2014/main" id="{1A7C6566-47E1-5BB5-7A49-4C99F33AEA07}"/>
              </a:ext>
            </a:extLst>
          </p:cNvPr>
          <p:cNvGraphicFramePr/>
          <p:nvPr>
            <p:extLst>
              <p:ext uri="{D42A27DB-BD31-4B8C-83A1-F6EECF244321}">
                <p14:modId xmlns:p14="http://schemas.microsoft.com/office/powerpoint/2010/main" val="1749059493"/>
              </p:ext>
            </p:extLst>
          </p:nvPr>
        </p:nvGraphicFramePr>
        <p:xfrm>
          <a:off x="1754155" y="2304661"/>
          <a:ext cx="8598385" cy="4198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499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D910-12C6-474C-AE9A-EBF2857CDAC9}"/>
              </a:ext>
            </a:extLst>
          </p:cNvPr>
          <p:cNvSpPr>
            <a:spLocks noGrp="1"/>
          </p:cNvSpPr>
          <p:nvPr>
            <p:ph type="title"/>
          </p:nvPr>
        </p:nvSpPr>
        <p:spPr/>
        <p:txBody>
          <a:bodyPr vert="horz" lIns="91440" tIns="45720" rIns="91440" bIns="45720" rtlCol="0" anchor="ctr">
            <a:normAutofit/>
          </a:bodyPr>
          <a:lstStyle/>
          <a:p>
            <a:pPr>
              <a:lnSpc>
                <a:spcPct val="90000"/>
              </a:lnSpc>
            </a:pPr>
            <a:r>
              <a:rPr lang="en-US" sz="2300" dirty="0">
                <a:solidFill>
                  <a:schemeClr val="bg1"/>
                </a:solidFill>
              </a:rPr>
              <a:t>Technical writing: content types</a:t>
            </a:r>
          </a:p>
        </p:txBody>
      </p:sp>
      <p:sp>
        <p:nvSpPr>
          <p:cNvPr id="4" name="Slide Number Placeholder 3">
            <a:extLst>
              <a:ext uri="{FF2B5EF4-FFF2-40B4-BE49-F238E27FC236}">
                <a16:creationId xmlns:a16="http://schemas.microsoft.com/office/drawing/2014/main" id="{C79DD2B4-B372-0144-9E8A-188A2C9B2EC2}"/>
              </a:ext>
            </a:extLst>
          </p:cNvPr>
          <p:cNvSpPr>
            <a:spLocks noGrp="1"/>
          </p:cNvSpPr>
          <p:nvPr>
            <p:ph type="sldNum" sz="quarter" idx="12"/>
          </p:nvPr>
        </p:nvSpPr>
        <p:spPr>
          <a:xfrm>
            <a:off x="10352540" y="0"/>
            <a:ext cx="838199" cy="767687"/>
          </a:xfrm>
        </p:spPr>
        <p:txBody>
          <a:bodyPr/>
          <a:lstStyle/>
          <a:p>
            <a:fld id="{9FF96B15-8338-45D5-A943-561235072D66}" type="slidenum">
              <a:rPr lang="en-US" smtClean="0"/>
              <a:t>9</a:t>
            </a:fld>
            <a:endParaRPr lang="en-US" dirty="0"/>
          </a:p>
        </p:txBody>
      </p:sp>
      <p:graphicFrame>
        <p:nvGraphicFramePr>
          <p:cNvPr id="7" name="Diagram 6">
            <a:extLst>
              <a:ext uri="{FF2B5EF4-FFF2-40B4-BE49-F238E27FC236}">
                <a16:creationId xmlns:a16="http://schemas.microsoft.com/office/drawing/2014/main" id="{4760D141-BF58-0EF5-2224-7D80B11CED08}"/>
              </a:ext>
            </a:extLst>
          </p:cNvPr>
          <p:cNvGraphicFramePr/>
          <p:nvPr>
            <p:extLst>
              <p:ext uri="{D42A27DB-BD31-4B8C-83A1-F6EECF244321}">
                <p14:modId xmlns:p14="http://schemas.microsoft.com/office/powerpoint/2010/main" val="2299729130"/>
              </p:ext>
            </p:extLst>
          </p:nvPr>
        </p:nvGraphicFramePr>
        <p:xfrm>
          <a:off x="4982545" y="727788"/>
          <a:ext cx="6867333" cy="5645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68056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F66741836_Beginning of the year procedures_AAS_v5" id="{51CF042C-A21F-4772-ACB5-34142877F475}" vid="{78ABB5F0-5DDF-4844-A82C-FEADF47C5B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83CA34-C6E2-49BA-ACFF-78ADEC0C28FA}">
  <ds:schemaRefs>
    <ds:schemaRef ds:uri="http://schemas.microsoft.com/office/infopath/2007/PartnerControls"/>
    <ds:schemaRef ds:uri="http://purl.org/dc/terms/"/>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http://purl.org/dc/dcmitype/"/>
    <ds:schemaRef ds:uri="16c05727-aa75-4e4a-9b5f-8a80a1165891"/>
    <ds:schemaRef ds:uri="71af3243-3dd4-4a8d-8c0d-dd76da1f02a5"/>
    <ds:schemaRef ds:uri="http://purl.org/dc/elements/1.1/"/>
  </ds:schemaRefs>
</ds:datastoreItem>
</file>

<file path=customXml/itemProps2.xml><?xml version="1.0" encoding="utf-8"?>
<ds:datastoreItem xmlns:ds="http://schemas.openxmlformats.org/officeDocument/2006/customXml" ds:itemID="{570D0EAE-52CD-493E-A174-3A7CD0E9C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B9AE35-8A31-4380-94A6-86E5DFCDD1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Beginning of the year procedures</Template>
  <TotalTime>20972</TotalTime>
  <Words>944</Words>
  <Application>Microsoft Office PowerPoint</Application>
  <PresentationFormat>Widescreen</PresentationFormat>
  <Paragraphs>79</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Abadi</vt:lpstr>
      <vt:lpstr>Abel</vt:lpstr>
      <vt:lpstr>Arial</vt:lpstr>
      <vt:lpstr>Calibri</vt:lpstr>
      <vt:lpstr>Century Gothic</vt:lpstr>
      <vt:lpstr>Nunito</vt:lpstr>
      <vt:lpstr>Wingdings</vt:lpstr>
      <vt:lpstr>Wingdings 3</vt:lpstr>
      <vt:lpstr>Ion Boardroom</vt:lpstr>
      <vt:lpstr>Technical content </vt:lpstr>
      <vt:lpstr>Agenda</vt:lpstr>
      <vt:lpstr>1. Technical writing</vt:lpstr>
      <vt:lpstr>Skill set</vt:lpstr>
      <vt:lpstr>DDLC</vt:lpstr>
      <vt:lpstr>Deliverables</vt:lpstr>
      <vt:lpstr>Standards and guidelines</vt:lpstr>
      <vt:lpstr>Technical writing tools</vt:lpstr>
      <vt:lpstr>Technical writing: content types</vt:lpstr>
      <vt:lpstr>2. Technical interviews </vt:lpstr>
      <vt:lpstr>2. Technical interviews.     Prepare</vt:lpstr>
      <vt:lpstr>2. Technical interviews     Interview </vt:lpstr>
      <vt:lpstr>     2. Technical interviews         Create, review, and publish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Content </dc:title>
  <dc:creator>Tetiana Tsakun</dc:creator>
  <cp:lastModifiedBy>Tetiana Tsakun</cp:lastModifiedBy>
  <cp:revision>17</cp:revision>
  <dcterms:created xsi:type="dcterms:W3CDTF">2022-07-14T11:37:31Z</dcterms:created>
  <dcterms:modified xsi:type="dcterms:W3CDTF">2022-09-18T17:51:46Z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